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356" r:id="rId2"/>
    <p:sldId id="343" r:id="rId3"/>
    <p:sldId id="344" r:id="rId4"/>
    <p:sldId id="345" r:id="rId5"/>
    <p:sldId id="346" r:id="rId6"/>
    <p:sldId id="347" r:id="rId7"/>
    <p:sldId id="348" r:id="rId8"/>
    <p:sldId id="354" r:id="rId9"/>
    <p:sldId id="349" r:id="rId10"/>
    <p:sldId id="350" r:id="rId11"/>
    <p:sldId id="355" r:id="rId12"/>
    <p:sldId id="351" r:id="rId13"/>
    <p:sldId id="352" r:id="rId14"/>
    <p:sldId id="353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charset="0"/>
        <a:ea typeface="SimSun" charset="-122"/>
        <a:cs typeface="SimSun" charset="-122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charset="0"/>
        <a:ea typeface="SimSun" charset="-122"/>
        <a:cs typeface="SimSun" charset="-122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charset="0"/>
        <a:ea typeface="SimSun" charset="-122"/>
        <a:cs typeface="SimSun" charset="-122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charset="0"/>
        <a:ea typeface="SimSun" charset="-122"/>
        <a:cs typeface="SimSun" charset="-122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charset="0"/>
        <a:ea typeface="SimSun" charset="-122"/>
        <a:cs typeface="SimSun" charset="-122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charset="0"/>
        <a:ea typeface="SimSun" charset="-122"/>
        <a:cs typeface="SimSun" charset="-122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charset="0"/>
        <a:ea typeface="SimSun" charset="-122"/>
        <a:cs typeface="SimSun" charset="-122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charset="0"/>
        <a:ea typeface="SimSun" charset="-122"/>
        <a:cs typeface="SimSun" charset="-122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charset="0"/>
        <a:ea typeface="SimSun" charset="-122"/>
        <a:cs typeface="SimSun" charset="-122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86"/>
    <p:restoredTop sz="94674"/>
  </p:normalViewPr>
  <p:slideViewPr>
    <p:cSldViewPr snapToGrid="0" snapToObjects="1">
      <p:cViewPr varScale="1">
        <p:scale>
          <a:sx n="59" d="100"/>
          <a:sy n="59" d="100"/>
        </p:scale>
        <p:origin x="1219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SimSun" charset="0"/>
                <a:cs typeface="SimSu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ea typeface="SimSun" charset="0"/>
                <a:cs typeface="SimSun" charset="0"/>
              </a:defRPr>
            </a:lvl1pPr>
          </a:lstStyle>
          <a:p>
            <a:pPr>
              <a:defRPr/>
            </a:pPr>
            <a:fld id="{0B70FBAF-B80A-7C42-AEB9-4EDBE4C95DA6}" type="datetimeFigureOut">
              <a:rPr lang="en-US"/>
              <a:pPr>
                <a:defRPr/>
              </a:pPr>
              <a:t>11/14/2017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SimSun" charset="0"/>
                <a:cs typeface="SimSu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ea typeface="SimSun" charset="0"/>
                <a:cs typeface="SimSun" charset="0"/>
              </a:defRPr>
            </a:lvl1pPr>
          </a:lstStyle>
          <a:p>
            <a:pPr>
              <a:defRPr/>
            </a:pPr>
            <a:fld id="{33F3DFA2-31AE-6544-80F3-D3416A0CD9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/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Calibri" panose="020F0502020204030204" pitchFamily="34" charset="0"/>
                <a:ea typeface="SimSun" panose="02010600030101010101" pitchFamily="2" charset="-122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Date Placeholder 2">
            <a:extLst/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ea typeface="SimSun" charset="0"/>
                <a:cs typeface="SimSun" charset="0"/>
              </a:defRPr>
            </a:lvl1pPr>
          </a:lstStyle>
          <a:p>
            <a:pPr>
              <a:defRPr/>
            </a:pPr>
            <a:fld id="{174B3D44-8902-9943-BFAD-E218E331146B}" type="datetimeFigureOut">
              <a:rPr lang="en-US" altLang="zh-CN"/>
              <a:pPr>
                <a:defRPr/>
              </a:pPr>
              <a:t>11/14/2017</a:t>
            </a:fld>
            <a:endParaRPr lang="en-US" altLang="zh-CN"/>
          </a:p>
        </p:txBody>
      </p:sp>
      <p:sp>
        <p:nvSpPr>
          <p:cNvPr id="4" name="Slide Image Placeholder 3">
            <a:extLst/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altLang="en-US" noProof="0"/>
          </a:p>
        </p:txBody>
      </p:sp>
      <p:sp>
        <p:nvSpPr>
          <p:cNvPr id="5" name="Notes Placeholder 4">
            <a:extLst/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/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Calibri" panose="020F0502020204030204" pitchFamily="34" charset="0"/>
                <a:ea typeface="SimSun" panose="02010600030101010101" pitchFamily="2" charset="-122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>
            <a:extLst/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ea typeface="SimSun" charset="0"/>
                <a:cs typeface="SimSun" charset="0"/>
              </a:defRPr>
            </a:lvl1pPr>
          </a:lstStyle>
          <a:p>
            <a:pPr>
              <a:defRPr/>
            </a:pPr>
            <a:fld id="{B9D95754-A087-284F-8BB1-ADA4D65CA9B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MS PGothic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>
            <a:extLst>
              <a:ext uri="{FF2B5EF4-FFF2-40B4-BE49-F238E27FC236}">
                <a16:creationId xmlns:a16="http://schemas.microsoft.com/office/drawing/2014/main" id="{AE0DCC1D-3B1C-405C-90BD-D8BB3794706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>
            <a:extLst>
              <a:ext uri="{FF2B5EF4-FFF2-40B4-BE49-F238E27FC236}">
                <a16:creationId xmlns:a16="http://schemas.microsoft.com/office/drawing/2014/main" id="{3C942B95-74ED-4F01-B8EE-49718586BB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>
              <a:ea typeface="MS PGothic" panose="020B0600070205080204" pitchFamily="34" charset="-128"/>
            </a:endParaRPr>
          </a:p>
        </p:txBody>
      </p:sp>
      <p:sp>
        <p:nvSpPr>
          <p:cNvPr id="17412" name="Slide Number Placeholder 3">
            <a:extLst>
              <a:ext uri="{FF2B5EF4-FFF2-40B4-BE49-F238E27FC236}">
                <a16:creationId xmlns:a16="http://schemas.microsoft.com/office/drawing/2014/main" id="{1CFF6527-E518-4C88-804A-C81C06959A0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E2CAF98-AB22-4360-A473-BE10517AA9B9}" type="slidenum">
              <a:rPr lang="en-US" altLang="zh-CN" smtClean="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pPr/>
              <a:t>1</a:t>
            </a:fld>
            <a:endParaRPr lang="en-US" altLang="zh-CN">
              <a:solidFill>
                <a:srgbClr val="000000"/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315384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EF3257-BEB8-4868-B52C-220BA76B45BF}" type="datetime1">
              <a:rPr lang="en-US" altLang="zh-CN" smtClean="0"/>
              <a:t>11/14/2017</a:t>
            </a:fld>
            <a:endParaRPr lang="en-US" altLang="zh-CN"/>
          </a:p>
        </p:txBody>
      </p:sp>
      <p:sp>
        <p:nvSpPr>
          <p:cNvPr id="5" name="Footer Placeholder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洛丽华人基督教会二</a:t>
            </a:r>
            <a:r>
              <a:rPr lang="en-US" altLang="zh-CN"/>
              <a:t>0</a:t>
            </a:r>
            <a:r>
              <a:rPr lang="zh-CN" altLang="en-US"/>
              <a:t>一七年冬成人主日學   潘柏滔</a:t>
            </a:r>
            <a:r>
              <a:rPr lang="en-US" altLang="zh-CN"/>
              <a:t>, </a:t>
            </a:r>
            <a:r>
              <a:rPr lang="zh-CN" altLang="en-US"/>
              <a:t>趙任君 </a:t>
            </a:r>
            <a:endParaRPr lang="en-US" altLang="zh-CN">
              <a:ea typeface="SimSun" charset="0"/>
              <a:cs typeface="SimSun" charset="0"/>
            </a:endParaRPr>
          </a:p>
        </p:txBody>
      </p:sp>
      <p:sp>
        <p:nvSpPr>
          <p:cNvPr id="6" name="Slide Number Placeholder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426F81-965E-CA4E-82BA-60A06809A9F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42067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4" name="Date Placeholder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18A9D5-8B15-4B43-9265-B62F151C21CC}" type="datetime1">
              <a:rPr lang="en-US" altLang="zh-CN" smtClean="0"/>
              <a:t>11/14/2017</a:t>
            </a:fld>
            <a:endParaRPr lang="en-US" altLang="zh-CN"/>
          </a:p>
        </p:txBody>
      </p:sp>
      <p:sp>
        <p:nvSpPr>
          <p:cNvPr id="5" name="Footer Placeholder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洛丽华人基督教会二</a:t>
            </a:r>
            <a:r>
              <a:rPr lang="en-US" altLang="zh-CN"/>
              <a:t>0</a:t>
            </a:r>
            <a:r>
              <a:rPr lang="zh-CN" altLang="en-US"/>
              <a:t>一七年冬成人主日學   潘柏滔</a:t>
            </a:r>
            <a:r>
              <a:rPr lang="en-US" altLang="zh-CN"/>
              <a:t>, </a:t>
            </a:r>
            <a:r>
              <a:rPr lang="zh-CN" altLang="en-US"/>
              <a:t>趙任君 </a:t>
            </a:r>
            <a:endParaRPr lang="en-US" altLang="zh-CN">
              <a:ea typeface="SimSun" charset="0"/>
              <a:cs typeface="SimSun" charset="0"/>
            </a:endParaRPr>
          </a:p>
        </p:txBody>
      </p:sp>
      <p:sp>
        <p:nvSpPr>
          <p:cNvPr id="6" name="Slide Number Placeholder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9E68B3-5B35-FA46-973C-7EBD642E6A8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30925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4" name="Date Placeholder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4DF7F7-9218-4C31-8720-846E0987552C}" type="datetime1">
              <a:rPr lang="en-US" altLang="zh-CN" smtClean="0"/>
              <a:t>11/14/2017</a:t>
            </a:fld>
            <a:endParaRPr lang="en-US" altLang="zh-CN"/>
          </a:p>
        </p:txBody>
      </p:sp>
      <p:sp>
        <p:nvSpPr>
          <p:cNvPr id="5" name="Footer Placeholder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洛丽华人基督教会二</a:t>
            </a:r>
            <a:r>
              <a:rPr lang="en-US" altLang="zh-CN"/>
              <a:t>0</a:t>
            </a:r>
            <a:r>
              <a:rPr lang="zh-CN" altLang="en-US"/>
              <a:t>一七年冬成人主日學   潘柏滔</a:t>
            </a:r>
            <a:r>
              <a:rPr lang="en-US" altLang="zh-CN"/>
              <a:t>, </a:t>
            </a:r>
            <a:r>
              <a:rPr lang="zh-CN" altLang="en-US"/>
              <a:t>趙任君 </a:t>
            </a:r>
            <a:endParaRPr lang="en-US" altLang="zh-CN">
              <a:ea typeface="SimSun" charset="0"/>
              <a:cs typeface="SimSun" charset="0"/>
            </a:endParaRPr>
          </a:p>
        </p:txBody>
      </p:sp>
      <p:sp>
        <p:nvSpPr>
          <p:cNvPr id="6" name="Slide Number Placeholder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4194A8-BAFC-6549-9223-60287A040E6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41688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4" name="Date Placeholder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A8E511-1062-4028-8164-EE51BF32C8E7}" type="datetime1">
              <a:rPr lang="en-US" altLang="zh-CN" smtClean="0"/>
              <a:t>11/14/2017</a:t>
            </a:fld>
            <a:endParaRPr lang="en-US" altLang="zh-CN"/>
          </a:p>
        </p:txBody>
      </p:sp>
      <p:sp>
        <p:nvSpPr>
          <p:cNvPr id="5" name="Footer Placeholder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洛丽华人基督教会二</a:t>
            </a:r>
            <a:r>
              <a:rPr lang="en-US" altLang="zh-CN"/>
              <a:t>0</a:t>
            </a:r>
            <a:r>
              <a:rPr lang="zh-CN" altLang="en-US"/>
              <a:t>一七年冬成人主日學   潘柏滔</a:t>
            </a:r>
            <a:r>
              <a:rPr lang="en-US" altLang="zh-CN"/>
              <a:t>, </a:t>
            </a:r>
            <a:r>
              <a:rPr lang="zh-CN" altLang="en-US"/>
              <a:t>趙任君 </a:t>
            </a:r>
            <a:endParaRPr lang="en-US" altLang="zh-CN">
              <a:ea typeface="SimSun" charset="0"/>
              <a:cs typeface="SimSun" charset="0"/>
            </a:endParaRPr>
          </a:p>
        </p:txBody>
      </p:sp>
      <p:sp>
        <p:nvSpPr>
          <p:cNvPr id="6" name="Slide Number Placeholder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AF8EB4-7ECC-0F4F-905A-CACC2DCBF4F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88245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4" name="Date Placeholder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F6DA2A-FA21-43BA-B7EE-8746E95BC7FE}" type="datetime1">
              <a:rPr lang="en-US" altLang="zh-CN" smtClean="0"/>
              <a:t>11/14/2017</a:t>
            </a:fld>
            <a:endParaRPr lang="en-US" altLang="zh-CN"/>
          </a:p>
        </p:txBody>
      </p:sp>
      <p:sp>
        <p:nvSpPr>
          <p:cNvPr id="5" name="Footer Placeholder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洛丽华人基督教会二</a:t>
            </a:r>
            <a:r>
              <a:rPr lang="en-US" altLang="zh-CN"/>
              <a:t>0</a:t>
            </a:r>
            <a:r>
              <a:rPr lang="zh-CN" altLang="en-US"/>
              <a:t>一七年冬成人主日學   潘柏滔</a:t>
            </a:r>
            <a:r>
              <a:rPr lang="en-US" altLang="zh-CN"/>
              <a:t>, </a:t>
            </a:r>
            <a:r>
              <a:rPr lang="zh-CN" altLang="en-US"/>
              <a:t>趙任君 </a:t>
            </a:r>
            <a:endParaRPr lang="en-US" altLang="zh-CN">
              <a:ea typeface="SimSun" charset="0"/>
              <a:cs typeface="SimSun" charset="0"/>
            </a:endParaRPr>
          </a:p>
        </p:txBody>
      </p:sp>
      <p:sp>
        <p:nvSpPr>
          <p:cNvPr id="6" name="Slide Number Placeholder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8E8E01-923E-B743-8FA2-31A610A0E4A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95896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5" name="Date Placeholder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147B78-B064-4337-9ECE-FEA2FF94A371}" type="datetime1">
              <a:rPr lang="en-US" altLang="zh-CN" smtClean="0"/>
              <a:t>11/14/2017</a:t>
            </a:fld>
            <a:endParaRPr lang="en-US" altLang="zh-CN"/>
          </a:p>
        </p:txBody>
      </p:sp>
      <p:sp>
        <p:nvSpPr>
          <p:cNvPr id="6" name="Footer Placeholder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洛丽华人基督教会二</a:t>
            </a:r>
            <a:r>
              <a:rPr lang="en-US" altLang="zh-CN"/>
              <a:t>0</a:t>
            </a:r>
            <a:r>
              <a:rPr lang="zh-CN" altLang="en-US"/>
              <a:t>一七年冬成人主日學   潘柏滔</a:t>
            </a:r>
            <a:r>
              <a:rPr lang="en-US" altLang="zh-CN"/>
              <a:t>, </a:t>
            </a:r>
            <a:r>
              <a:rPr lang="zh-CN" altLang="en-US"/>
              <a:t>趙任君 </a:t>
            </a:r>
            <a:endParaRPr lang="en-US" altLang="zh-CN">
              <a:ea typeface="SimSun" charset="0"/>
              <a:cs typeface="SimSun" charset="0"/>
            </a:endParaRPr>
          </a:p>
        </p:txBody>
      </p:sp>
      <p:sp>
        <p:nvSpPr>
          <p:cNvPr id="7" name="Slide Number Placeholder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17E4BE-5EFC-2541-8630-5F4FACFB47D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40552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7" name="Date Placeholder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F4CE0D-E738-4834-A242-25EFB93CEE39}" type="datetime1">
              <a:rPr lang="en-US" altLang="zh-CN" smtClean="0"/>
              <a:t>11/14/2017</a:t>
            </a:fld>
            <a:endParaRPr lang="en-US" altLang="zh-CN"/>
          </a:p>
        </p:txBody>
      </p:sp>
      <p:sp>
        <p:nvSpPr>
          <p:cNvPr id="8" name="Footer Placeholder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洛丽华人基督教会二</a:t>
            </a:r>
            <a:r>
              <a:rPr lang="en-US" altLang="zh-CN"/>
              <a:t>0</a:t>
            </a:r>
            <a:r>
              <a:rPr lang="zh-CN" altLang="en-US"/>
              <a:t>一七年冬成人主日學   潘柏滔</a:t>
            </a:r>
            <a:r>
              <a:rPr lang="en-US" altLang="zh-CN"/>
              <a:t>, </a:t>
            </a:r>
            <a:r>
              <a:rPr lang="zh-CN" altLang="en-US"/>
              <a:t>趙任君 </a:t>
            </a:r>
            <a:endParaRPr lang="en-US" altLang="zh-CN">
              <a:ea typeface="SimSun" charset="0"/>
              <a:cs typeface="SimSun" charset="0"/>
            </a:endParaRPr>
          </a:p>
        </p:txBody>
      </p:sp>
      <p:sp>
        <p:nvSpPr>
          <p:cNvPr id="9" name="Slide Number Placeholder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DC79E8-1F2D-D34F-842D-46D3A49724B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31254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8E9A56-5FD5-4DFA-8CDF-462B699E1A3A}" type="datetime1">
              <a:rPr lang="en-US" altLang="zh-CN" smtClean="0"/>
              <a:t>11/14/2017</a:t>
            </a:fld>
            <a:endParaRPr lang="en-US" altLang="zh-CN"/>
          </a:p>
        </p:txBody>
      </p:sp>
      <p:sp>
        <p:nvSpPr>
          <p:cNvPr id="4" name="Footer Placeholder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洛丽华人基督教会二</a:t>
            </a:r>
            <a:r>
              <a:rPr lang="en-US" altLang="zh-CN"/>
              <a:t>0</a:t>
            </a:r>
            <a:r>
              <a:rPr lang="zh-CN" altLang="en-US"/>
              <a:t>一七年冬成人主日學   潘柏滔</a:t>
            </a:r>
            <a:r>
              <a:rPr lang="en-US" altLang="zh-CN"/>
              <a:t>, </a:t>
            </a:r>
            <a:r>
              <a:rPr lang="zh-CN" altLang="en-US"/>
              <a:t>趙任君 </a:t>
            </a:r>
            <a:endParaRPr lang="en-US" altLang="zh-CN">
              <a:ea typeface="SimSun" charset="0"/>
              <a:cs typeface="SimSun" charset="0"/>
            </a:endParaRPr>
          </a:p>
        </p:txBody>
      </p:sp>
      <p:sp>
        <p:nvSpPr>
          <p:cNvPr id="5" name="Slide Number Placeholder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E4DD68-981D-3B44-A288-7DE97AE7142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15257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0147EB-15AB-4296-B0CD-179A4A8C035A}" type="datetime1">
              <a:rPr lang="en-US" altLang="zh-CN" smtClean="0"/>
              <a:t>11/14/2017</a:t>
            </a:fld>
            <a:endParaRPr lang="en-US" altLang="zh-CN"/>
          </a:p>
        </p:txBody>
      </p:sp>
      <p:sp>
        <p:nvSpPr>
          <p:cNvPr id="3" name="Footer Placeholder 2">
            <a:extLst/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2734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洛丽华人基督教会二</a:t>
            </a:r>
            <a:r>
              <a:rPr lang="en-US" altLang="zh-CN"/>
              <a:t>0</a:t>
            </a:r>
            <a:r>
              <a:rPr lang="zh-CN" altLang="en-US"/>
              <a:t>一七年冬成人主日學   潘柏滔</a:t>
            </a:r>
            <a:r>
              <a:rPr lang="en-US" altLang="zh-CN"/>
              <a:t>, </a:t>
            </a:r>
            <a:r>
              <a:rPr lang="zh-CN" altLang="en-US"/>
              <a:t>趙任君 </a:t>
            </a:r>
            <a:endParaRPr lang="en-US" altLang="zh-CN">
              <a:ea typeface="SimSun" charset="0"/>
              <a:cs typeface="SimSun" charset="0"/>
            </a:endParaRPr>
          </a:p>
        </p:txBody>
      </p:sp>
      <p:sp>
        <p:nvSpPr>
          <p:cNvPr id="4" name="Slide Number Placeholder 3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C478D3-09CD-3649-B3C6-B18D10F6A4D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550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5" name="Date Placeholder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881545-02EF-4F30-8A8D-B935414E4577}" type="datetime1">
              <a:rPr lang="en-US" altLang="zh-CN" smtClean="0"/>
              <a:t>11/14/2017</a:t>
            </a:fld>
            <a:endParaRPr lang="en-US" altLang="zh-CN"/>
          </a:p>
        </p:txBody>
      </p:sp>
      <p:sp>
        <p:nvSpPr>
          <p:cNvPr id="6" name="Footer Placeholder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洛丽华人基督教会二</a:t>
            </a:r>
            <a:r>
              <a:rPr lang="en-US" altLang="zh-CN"/>
              <a:t>0</a:t>
            </a:r>
            <a:r>
              <a:rPr lang="zh-CN" altLang="en-US"/>
              <a:t>一七年冬成人主日學   潘柏滔</a:t>
            </a:r>
            <a:r>
              <a:rPr lang="en-US" altLang="zh-CN"/>
              <a:t>, </a:t>
            </a:r>
            <a:r>
              <a:rPr lang="zh-CN" altLang="en-US"/>
              <a:t>趙任君 </a:t>
            </a:r>
            <a:endParaRPr lang="en-US" altLang="zh-CN">
              <a:ea typeface="SimSun" charset="0"/>
              <a:cs typeface="SimSun" charset="0"/>
            </a:endParaRPr>
          </a:p>
        </p:txBody>
      </p:sp>
      <p:sp>
        <p:nvSpPr>
          <p:cNvPr id="7" name="Slide Number Placeholder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D328C2-22FE-1344-9B95-25C5325C565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76724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/>
              <a:t>Drag picture to placeholder or click icon to add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5" name="Date Placeholder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002AA8-8562-46F8-BE52-C85CA2F99BD0}" type="datetime1">
              <a:rPr lang="en-US" altLang="zh-CN" smtClean="0"/>
              <a:t>11/14/2017</a:t>
            </a:fld>
            <a:endParaRPr lang="en-US" altLang="zh-CN"/>
          </a:p>
        </p:txBody>
      </p:sp>
      <p:sp>
        <p:nvSpPr>
          <p:cNvPr id="6" name="Footer Placeholder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洛丽华人基督教会二</a:t>
            </a:r>
            <a:r>
              <a:rPr lang="en-US" altLang="zh-CN"/>
              <a:t>0</a:t>
            </a:r>
            <a:r>
              <a:rPr lang="zh-CN" altLang="en-US"/>
              <a:t>一七年冬成人主日學   潘柏滔</a:t>
            </a:r>
            <a:r>
              <a:rPr lang="en-US" altLang="zh-CN"/>
              <a:t>, </a:t>
            </a:r>
            <a:r>
              <a:rPr lang="zh-CN" altLang="en-US"/>
              <a:t>趙任君 </a:t>
            </a:r>
            <a:endParaRPr lang="en-US" altLang="zh-CN">
              <a:ea typeface="SimSun" charset="0"/>
              <a:cs typeface="SimSun" charset="0"/>
            </a:endParaRPr>
          </a:p>
        </p:txBody>
      </p:sp>
      <p:sp>
        <p:nvSpPr>
          <p:cNvPr id="7" name="Slide Number Placeholder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C9F9FC-AA2A-C44A-93FF-9B3E23072C2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63007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title style</a:t>
            </a:r>
          </a:p>
        </p:txBody>
      </p:sp>
      <p:sp>
        <p:nvSpPr>
          <p:cNvPr id="1027" name="Text Placehold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dirty="0"/>
              <a:t>Click to edit Master text styles</a:t>
            </a:r>
          </a:p>
          <a:p>
            <a:pPr lvl="1"/>
            <a:r>
              <a:rPr lang="en-US" altLang="zh-CN" dirty="0"/>
              <a:t>Second level</a:t>
            </a:r>
          </a:p>
          <a:p>
            <a:pPr lvl="2"/>
            <a:r>
              <a:rPr lang="en-US" altLang="zh-CN" dirty="0"/>
              <a:t>Third level</a:t>
            </a:r>
          </a:p>
          <a:p>
            <a:pPr lvl="3"/>
            <a:r>
              <a:rPr lang="en-US" altLang="zh-CN" dirty="0"/>
              <a:t>Fourth level</a:t>
            </a:r>
          </a:p>
          <a:p>
            <a:pPr lvl="4"/>
            <a:r>
              <a:rPr lang="en-US" altLang="zh-CN" dirty="0"/>
              <a:t>Fifth level</a:t>
            </a:r>
          </a:p>
        </p:txBody>
      </p:sp>
      <p:sp>
        <p:nvSpPr>
          <p:cNvPr id="4" name="Date Placeholder 3">
            <a:extLst/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solidFill>
                  <a:srgbClr val="898989"/>
                </a:solidFill>
                <a:ea typeface="SimSun" charset="0"/>
                <a:cs typeface="SimSun" charset="0"/>
              </a:defRPr>
            </a:lvl1pPr>
          </a:lstStyle>
          <a:p>
            <a:pPr>
              <a:defRPr/>
            </a:pPr>
            <a:fld id="{664FE275-110B-461F-AC37-6F1DC72F34A6}" type="datetime1">
              <a:rPr lang="en-US" altLang="zh-CN" smtClean="0"/>
              <a:t>11/14/2017</a:t>
            </a:fld>
            <a:endParaRPr lang="en-US" altLang="zh-CN"/>
          </a:p>
        </p:txBody>
      </p:sp>
      <p:sp>
        <p:nvSpPr>
          <p:cNvPr id="5" name="Footer Placeholder 4">
            <a:extLst/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200">
                <a:solidFill>
                  <a:srgbClr val="898989"/>
                </a:solidFill>
                <a:ea typeface="DengXian" charset="0"/>
                <a:cs typeface="DengXian" charset="0"/>
              </a:defRPr>
            </a:lvl1pPr>
          </a:lstStyle>
          <a:p>
            <a:pPr>
              <a:defRPr/>
            </a:pPr>
            <a:r>
              <a:rPr lang="zh-CN" altLang="en-US"/>
              <a:t>洛丽华人基督教会二</a:t>
            </a:r>
            <a:r>
              <a:rPr lang="en-US" altLang="zh-CN"/>
              <a:t>0</a:t>
            </a:r>
            <a:r>
              <a:rPr lang="zh-CN" altLang="en-US"/>
              <a:t>一七年冬成人主日學   潘柏滔</a:t>
            </a:r>
            <a:r>
              <a:rPr lang="en-US" altLang="zh-CN"/>
              <a:t>, </a:t>
            </a:r>
            <a:r>
              <a:rPr lang="zh-CN" altLang="en-US"/>
              <a:t>趙任君 </a:t>
            </a:r>
            <a:endParaRPr lang="en-US" altLang="zh-CN">
              <a:ea typeface="SimSun" charset="0"/>
              <a:cs typeface="SimSun" charset="0"/>
            </a:endParaRPr>
          </a:p>
        </p:txBody>
      </p:sp>
      <p:sp>
        <p:nvSpPr>
          <p:cNvPr id="6" name="Slide Number Placeholder 5">
            <a:extLst/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solidFill>
                  <a:srgbClr val="898989"/>
                </a:solidFill>
                <a:ea typeface="SimSun" charset="0"/>
                <a:cs typeface="SimSun" charset="0"/>
              </a:defRPr>
            </a:lvl1pPr>
          </a:lstStyle>
          <a:p>
            <a:pPr>
              <a:defRPr/>
            </a:pPr>
            <a:fld id="{9AA75586-3645-B04D-8D68-3128A502A42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9" r:id="rId7"/>
    <p:sldLayoutId id="2147483715" r:id="rId8"/>
    <p:sldLayoutId id="2147483716" r:id="rId9"/>
    <p:sldLayoutId id="2147483717" r:id="rId10"/>
    <p:sldLayoutId id="2147483718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p" bldLvl="5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hf hdr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MS PGothic" charset="0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MS PGothic" panose="020B0600070205080204" pitchFamily="34" charset="-128"/>
          <a:cs typeface="MS PGothic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MS PGothic" panose="020B0600070205080204" pitchFamily="34" charset="-128"/>
          <a:cs typeface="MS PGothic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MS PGothic" panose="020B0600070205080204" pitchFamily="34" charset="-128"/>
          <a:cs typeface="MS PGothic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MS PGothic" panose="020B0600070205080204" pitchFamily="34" charset="-128"/>
          <a:cs typeface="MS PGothic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MS PGothic" panose="020B0600070205080204" pitchFamily="34" charset="-128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MS PGothic" panose="020B0600070205080204" pitchFamily="34" charset="-128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MS PGothic" panose="020B0600070205080204" pitchFamily="34" charset="-128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MS PGothic" panose="020B0600070205080204" pitchFamily="34" charset="-128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>
            <a:extLst>
              <a:ext uri="{FF2B5EF4-FFF2-40B4-BE49-F238E27FC236}">
                <a16:creationId xmlns:a16="http://schemas.microsoft.com/office/drawing/2014/main" id="{AFA4E801-1F7D-4931-9EB3-8C37641C0781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607AB9F1-C846-499A-9995-3387B62BAC98}" type="datetime1">
              <a:rPr lang="en-US" altLang="zh-CN" sz="1200" smtClean="0">
                <a:solidFill>
                  <a:srgbClr val="898989"/>
                </a:solidFill>
                <a:ea typeface="SimSun" panose="02010600030101010101" pitchFamily="2" charset="-122"/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11/14/2017</a:t>
            </a:fld>
            <a:endParaRPr lang="en-US" altLang="zh-CN" sz="1200">
              <a:solidFill>
                <a:srgbClr val="898989"/>
              </a:solidFill>
              <a:ea typeface="SimSun" panose="02010600030101010101" pitchFamily="2" charset="-122"/>
            </a:endParaRPr>
          </a:p>
        </p:txBody>
      </p:sp>
      <p:sp>
        <p:nvSpPr>
          <p:cNvPr id="16387" name="Footer Placeholder 4">
            <a:extLst>
              <a:ext uri="{FF2B5EF4-FFF2-40B4-BE49-F238E27FC236}">
                <a16:creationId xmlns:a16="http://schemas.microsoft.com/office/drawing/2014/main" id="{36310C59-72D5-4099-BA0A-2BF5B5194F9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028950" y="6356350"/>
            <a:ext cx="3159125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TW" altLang="en-US" sz="1200">
                <a:solidFill>
                  <a:srgbClr val="898989"/>
                </a:solidFill>
                <a:ea typeface="新細明體" panose="02020500000000000000" pitchFamily="18" charset="-120"/>
                <a:cs typeface="DengXian" panose="02010600030101010101" pitchFamily="2" charset="-122"/>
              </a:rPr>
              <a:t>洛丽华人基督教会二</a:t>
            </a:r>
            <a:r>
              <a:rPr lang="en-US" altLang="zh-TW" sz="1200">
                <a:solidFill>
                  <a:srgbClr val="898989"/>
                </a:solidFill>
                <a:ea typeface="新細明體" panose="02020500000000000000" pitchFamily="18" charset="-120"/>
                <a:cs typeface="DengXian" panose="02010600030101010101" pitchFamily="2" charset="-122"/>
              </a:rPr>
              <a:t>0</a:t>
            </a:r>
            <a:r>
              <a:rPr lang="zh-TW" altLang="en-US" sz="1200">
                <a:solidFill>
                  <a:srgbClr val="898989"/>
                </a:solidFill>
                <a:ea typeface="新細明體" panose="02020500000000000000" pitchFamily="18" charset="-120"/>
                <a:cs typeface="DengXian" panose="02010600030101010101" pitchFamily="2" charset="-122"/>
              </a:rPr>
              <a:t>一七年冬成人主日學   潘柏滔</a:t>
            </a:r>
            <a:r>
              <a:rPr lang="en-US" altLang="zh-TW" sz="1200">
                <a:solidFill>
                  <a:srgbClr val="898989"/>
                </a:solidFill>
                <a:ea typeface="新細明體" panose="02020500000000000000" pitchFamily="18" charset="-120"/>
                <a:cs typeface="DengXian" panose="02010600030101010101" pitchFamily="2" charset="-122"/>
              </a:rPr>
              <a:t>, </a:t>
            </a:r>
            <a:r>
              <a:rPr lang="zh-TW" altLang="en-US" sz="1200">
                <a:solidFill>
                  <a:srgbClr val="898989"/>
                </a:solidFill>
                <a:ea typeface="新細明體" panose="02020500000000000000" pitchFamily="18" charset="-120"/>
                <a:cs typeface="DengXian" panose="02010600030101010101" pitchFamily="2" charset="-122"/>
              </a:rPr>
              <a:t>趙任君 </a:t>
            </a:r>
            <a:endParaRPr lang="en-US" altLang="zh-CN" sz="1200">
              <a:solidFill>
                <a:srgbClr val="898989"/>
              </a:solidFill>
              <a:ea typeface="SimSun" panose="02010600030101010101" pitchFamily="2" charset="-122"/>
              <a:cs typeface="DengXian" panose="02010600030101010101" pitchFamily="2" charset="-122"/>
            </a:endParaRPr>
          </a:p>
        </p:txBody>
      </p:sp>
      <p:sp>
        <p:nvSpPr>
          <p:cNvPr id="16388" name="Slide Number Placeholder 5">
            <a:extLst>
              <a:ext uri="{FF2B5EF4-FFF2-40B4-BE49-F238E27FC236}">
                <a16:creationId xmlns:a16="http://schemas.microsoft.com/office/drawing/2014/main" id="{5DBDFCEC-8852-4954-B16E-6E8D5228846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C10A61C6-E71D-4FBB-AD1B-66BBE8A3E078}" type="slidenum">
              <a:rPr lang="en-US" altLang="zh-CN" sz="1200" smtClean="0">
                <a:solidFill>
                  <a:srgbClr val="898989"/>
                </a:solidFill>
                <a:ea typeface="SimSun" panose="02010600030101010101" pitchFamily="2" charset="-122"/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1</a:t>
            </a:fld>
            <a:endParaRPr lang="en-US" altLang="zh-CN" sz="1200">
              <a:solidFill>
                <a:srgbClr val="898989"/>
              </a:solidFill>
              <a:ea typeface="SimSun" panose="02010600030101010101" pitchFamily="2" charset="-122"/>
            </a:endParaRPr>
          </a:p>
        </p:txBody>
      </p:sp>
      <p:sp>
        <p:nvSpPr>
          <p:cNvPr id="16389" name="Title 1">
            <a:extLst>
              <a:ext uri="{FF2B5EF4-FFF2-40B4-BE49-F238E27FC236}">
                <a16:creationId xmlns:a16="http://schemas.microsoft.com/office/drawing/2014/main" id="{80586CED-3F43-4A4B-A6D1-F69ABFCBB33D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8229600" cy="557213"/>
          </a:xfrm>
        </p:spPr>
        <p:txBody>
          <a:bodyPr/>
          <a:lstStyle/>
          <a:p>
            <a:pPr eaLnBrk="1" hangingPunct="1"/>
            <a:r>
              <a:rPr lang="zh-TW" altLang="en-US" sz="3200" b="1">
                <a:ea typeface="新細明體" panose="02020500000000000000" pitchFamily="18" charset="-120"/>
              </a:rPr>
              <a:t>䛊经</a:t>
            </a:r>
            <a:r>
              <a:rPr lang="en-US" altLang="zh-TW" sz="3200" b="1">
                <a:ea typeface="新細明體" panose="02020500000000000000" pitchFamily="18" charset="-120"/>
              </a:rPr>
              <a:t>, </a:t>
            </a:r>
            <a:r>
              <a:rPr lang="zh-TW" altLang="en-US" sz="3200" b="1">
                <a:ea typeface="新細明體" panose="02020500000000000000" pitchFamily="18" charset="-120"/>
              </a:rPr>
              <a:t>解經与查經課程簡介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0F05365A-3CC4-43A1-96CE-8CADE29D05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1675765"/>
              </p:ext>
            </p:extLst>
          </p:nvPr>
        </p:nvGraphicFramePr>
        <p:xfrm>
          <a:off x="0" y="598488"/>
          <a:ext cx="9144000" cy="5630862"/>
        </p:xfrm>
        <a:graphic>
          <a:graphicData uri="http://schemas.openxmlformats.org/drawingml/2006/table">
            <a:tbl>
              <a:tblPr/>
              <a:tblGrid>
                <a:gridCol w="25638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801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0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imSun" charset="0"/>
                          <a:ea typeface="SimSun" charset="0"/>
                          <a:cs typeface="SimSun" charset="0"/>
                        </a:rPr>
                        <a:t>Session/Date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imSun" charset="0"/>
                          <a:ea typeface="SimSun" charset="0"/>
                          <a:cs typeface="SimSun" charset="0"/>
                        </a:rPr>
                        <a:t>Topics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imSun" charset="0"/>
                          <a:ea typeface="SimSun" charset="0"/>
                          <a:cs typeface="SimSun" charset="0"/>
                        </a:rPr>
                        <a:t>1 (12-17-17)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imSun" charset="0"/>
                          <a:ea typeface="SimSun" charset="0"/>
                          <a:cs typeface="SimSun" charset="0"/>
                        </a:rPr>
                        <a:t>䛊经</a:t>
                      </a:r>
                      <a:r>
                        <a:rPr kumimoji="0" lang="en-US" altLang="zh-CN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imSun" charset="0"/>
                          <a:ea typeface="SimSun" charset="0"/>
                          <a:cs typeface="SimSun" charset="0"/>
                        </a:rPr>
                        <a:t>: </a:t>
                      </a:r>
                      <a:r>
                        <a:rPr kumimoji="0" lang="zh-TW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imSun" charset="0"/>
                          <a:ea typeface="SimSun" charset="0"/>
                          <a:cs typeface="SimSun" charset="0"/>
                        </a:rPr>
                        <a:t>聖經正典的畄传与權威</a:t>
                      </a:r>
                      <a:r>
                        <a:rPr kumimoji="0" lang="en-US" altLang="zh-CN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imSun" charset="0"/>
                          <a:ea typeface="SimSun" charset="0"/>
                          <a:cs typeface="SimSun" charset="0"/>
                        </a:rPr>
                        <a:t>, </a:t>
                      </a:r>
                      <a:r>
                        <a:rPr kumimoji="0" lang="zh-TW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imSun" charset="0"/>
                          <a:ea typeface="SimSun" charset="0"/>
                          <a:cs typeface="SimSun" charset="0"/>
                        </a:rPr>
                        <a:t>釋經史</a:t>
                      </a:r>
                      <a:endParaRPr kumimoji="0" lang="en-US" altLang="zh-CN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imSun" charset="0"/>
                        <a:ea typeface="SimSun" charset="0"/>
                        <a:cs typeface="SimSu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10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imSun" charset="0"/>
                          <a:ea typeface="SimSun" charset="0"/>
                          <a:cs typeface="SimSun" charset="0"/>
                        </a:rPr>
                        <a:t>2 (12-24-17)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imSun" charset="0"/>
                          <a:ea typeface="SimSun" charset="0"/>
                          <a:cs typeface="SimSun" charset="0"/>
                        </a:rPr>
                        <a:t>䛊</a:t>
                      </a:r>
                      <a:r>
                        <a:rPr kumimoji="0" lang="zh-TW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imSun" charset="0"/>
                          <a:ea typeface="SimSun" charset="0"/>
                          <a:cs typeface="SimSun" charset="0"/>
                        </a:rPr>
                        <a:t>经</a:t>
                      </a: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imSun" charset="0"/>
                          <a:ea typeface="SimSun" charset="0"/>
                          <a:cs typeface="SimSun" charset="0"/>
                        </a:rPr>
                        <a:t>: </a:t>
                      </a:r>
                      <a:r>
                        <a:rPr kumimoji="0" lang="zh-TW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imSun" charset="0"/>
                          <a:ea typeface="SimSun" charset="0"/>
                          <a:cs typeface="SimSun" charset="0"/>
                        </a:rPr>
                        <a:t>聖經啟示與默示</a:t>
                      </a:r>
                      <a:endParaRPr kumimoji="0" lang="en-US" altLang="zh-CN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imSun" charset="0"/>
                        <a:ea typeface="SimSun" charset="0"/>
                        <a:cs typeface="SimSu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SimSun" charset="0"/>
                          <a:ea typeface="SimSun" charset="0"/>
                          <a:cs typeface="SimSun" charset="0"/>
                        </a:rPr>
                        <a:t>3 (12-31-17)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CN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SimSun" charset="0"/>
                          <a:ea typeface="SimSun" charset="0"/>
                          <a:cs typeface="SimSun" charset="0"/>
                        </a:rPr>
                        <a:t>解經</a:t>
                      </a:r>
                      <a:r>
                        <a:rPr kumimoji="0" lang="en-US" altLang="zh-CN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SimSun" charset="0"/>
                          <a:ea typeface="SimSun" charset="0"/>
                          <a:cs typeface="SimSun" charset="0"/>
                        </a:rPr>
                        <a:t>: </a:t>
                      </a:r>
                      <a:r>
                        <a:rPr kumimoji="0" lang="zh-CN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SimSun" charset="0"/>
                          <a:ea typeface="SimSun" charset="0"/>
                          <a:cs typeface="SimSun" charset="0"/>
                        </a:rPr>
                        <a:t>解经法原则</a:t>
                      </a:r>
                      <a:r>
                        <a:rPr kumimoji="0" lang="en-US" altLang="zh-CN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SimSun" charset="0"/>
                          <a:ea typeface="SimSun" charset="0"/>
                          <a:cs typeface="SimSun" charset="0"/>
                        </a:rPr>
                        <a:t>: </a:t>
                      </a:r>
                      <a:r>
                        <a:rPr kumimoji="0" lang="zh-CN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SimSun" charset="0"/>
                          <a:ea typeface="SimSun" charset="0"/>
                          <a:cs typeface="SimSun" charset="0"/>
                        </a:rPr>
                        <a:t>上下文</a:t>
                      </a:r>
                      <a:endParaRPr kumimoji="0" lang="en-US" altLang="zh-CN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SimSun" charset="0"/>
                        <a:ea typeface="SimSun" charset="0"/>
                        <a:cs typeface="SimSu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3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imSun" charset="0"/>
                          <a:ea typeface="SimSun" charset="0"/>
                          <a:cs typeface="SimSun" charset="0"/>
                        </a:rPr>
                        <a:t>4 (1-7-18)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imSun" charset="0"/>
                          <a:ea typeface="SimSun" charset="0"/>
                          <a:cs typeface="SimSun" charset="0"/>
                        </a:rPr>
                        <a:t>䛊经</a:t>
                      </a:r>
                      <a:r>
                        <a:rPr kumimoji="0" lang="en-US" altLang="zh-CN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imSun" charset="0"/>
                          <a:ea typeface="SimSun" charset="0"/>
                          <a:cs typeface="SimSun" charset="0"/>
                        </a:rPr>
                        <a:t>: </a:t>
                      </a:r>
                      <a:r>
                        <a:rPr kumimoji="0" lang="zh-TW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imSun" charset="0"/>
                          <a:ea typeface="SimSun" charset="0"/>
                          <a:cs typeface="SimSun" charset="0"/>
                        </a:rPr>
                        <a:t>聖經排列</a:t>
                      </a:r>
                      <a:r>
                        <a:rPr kumimoji="0" lang="en-US" altLang="zh-CN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imSun" charset="0"/>
                          <a:ea typeface="SimSun" charset="0"/>
                          <a:cs typeface="SimSun" charset="0"/>
                        </a:rPr>
                        <a:t>, </a:t>
                      </a:r>
                      <a:r>
                        <a:rPr kumimoji="0" lang="zh-TW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imSun" charset="0"/>
                          <a:ea typeface="SimSun" charset="0"/>
                          <a:cs typeface="SimSun" charset="0"/>
                        </a:rPr>
                        <a:t>分类</a:t>
                      </a:r>
                      <a:r>
                        <a:rPr kumimoji="0" lang="en-US" altLang="zh-CN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imSun" charset="0"/>
                          <a:ea typeface="SimSun" charset="0"/>
                          <a:cs typeface="SimSun" charset="0"/>
                        </a:rPr>
                        <a:t>, </a:t>
                      </a:r>
                      <a:r>
                        <a:rPr kumimoji="0" lang="zh-TW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imSun" charset="0"/>
                          <a:ea typeface="SimSun" charset="0"/>
                          <a:cs typeface="SimSun" charset="0"/>
                        </a:rPr>
                        <a:t>翻译</a:t>
                      </a:r>
                      <a:endParaRPr kumimoji="0" lang="en-US" altLang="zh-CN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imSun" charset="0"/>
                        <a:ea typeface="SimSun" charset="0"/>
                        <a:cs typeface="SimSu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3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imSun" charset="0"/>
                          <a:ea typeface="SimSun" charset="0"/>
                          <a:cs typeface="SimSun" charset="0"/>
                        </a:rPr>
                        <a:t>5 (1-14-18)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imSun" charset="0"/>
                          <a:ea typeface="SimSun" charset="0"/>
                          <a:cs typeface="SimSun" charset="0"/>
                        </a:rPr>
                        <a:t>解经</a:t>
                      </a: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imSun" charset="0"/>
                          <a:ea typeface="SimSun" charset="0"/>
                          <a:cs typeface="SimSun" charset="0"/>
                        </a:rPr>
                        <a:t>: </a:t>
                      </a:r>
                      <a:r>
                        <a:rPr kumimoji="0" lang="zh-CN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imSun" charset="0"/>
                          <a:ea typeface="SimSun" charset="0"/>
                          <a:cs typeface="SimSun" charset="0"/>
                        </a:rPr>
                        <a:t>解经法原则</a:t>
                      </a: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imSun" charset="0"/>
                          <a:ea typeface="SimSun" charset="0"/>
                          <a:cs typeface="SimSun" charset="0"/>
                        </a:rPr>
                        <a:t>: </a:t>
                      </a:r>
                      <a:r>
                        <a:rPr kumimoji="0" lang="zh-CN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imSun" charset="0"/>
                          <a:ea typeface="SimSun" charset="0"/>
                          <a:cs typeface="SimSun" charset="0"/>
                        </a:rPr>
                        <a:t>體栽</a:t>
                      </a:r>
                      <a:endParaRPr kumimoji="0" lang="en-US" altLang="zh-CN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imSun" charset="0"/>
                        <a:ea typeface="SimSun" charset="0"/>
                        <a:cs typeface="SimSu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3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imSun" charset="0"/>
                          <a:ea typeface="SimSun" charset="0"/>
                          <a:cs typeface="SimSun" charset="0"/>
                        </a:rPr>
                        <a:t>6 (1-21-18)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imSun" charset="0"/>
                          <a:ea typeface="SimSun" charset="0"/>
                          <a:cs typeface="SimSun" charset="0"/>
                        </a:rPr>
                        <a:t>解经</a:t>
                      </a: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imSun" charset="0"/>
                          <a:ea typeface="SimSun" charset="0"/>
                          <a:cs typeface="SimSun" charset="0"/>
                        </a:rPr>
                        <a:t>: </a:t>
                      </a:r>
                      <a:r>
                        <a:rPr kumimoji="0" lang="zh-CN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imSun" charset="0"/>
                          <a:ea typeface="SimSun" charset="0"/>
                          <a:cs typeface="SimSun" charset="0"/>
                        </a:rPr>
                        <a:t>解经法原则</a:t>
                      </a: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imSun" charset="0"/>
                          <a:ea typeface="SimSun" charset="0"/>
                          <a:cs typeface="SimSun" charset="0"/>
                        </a:rPr>
                        <a:t>: </a:t>
                      </a:r>
                      <a:r>
                        <a:rPr kumimoji="0" lang="zh-CN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imSun" charset="0"/>
                          <a:ea typeface="SimSun" charset="0"/>
                          <a:cs typeface="SimSun" charset="0"/>
                        </a:rPr>
                        <a:t>背景</a:t>
                      </a: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imSun" charset="0"/>
                          <a:ea typeface="SimSun" charset="0"/>
                          <a:cs typeface="SimSun" charset="0"/>
                        </a:rPr>
                        <a:t>, </a:t>
                      </a:r>
                      <a:r>
                        <a:rPr kumimoji="0" lang="zh-CN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imSun" charset="0"/>
                          <a:ea typeface="SimSun" charset="0"/>
                          <a:cs typeface="SimSun" charset="0"/>
                        </a:rPr>
                        <a:t>漸啟明</a:t>
                      </a:r>
                      <a:endParaRPr kumimoji="0" lang="en-US" altLang="zh-CN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imSun" charset="0"/>
                        <a:ea typeface="SimSun" charset="0"/>
                        <a:cs typeface="SimSu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3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imSun" charset="0"/>
                          <a:ea typeface="SimSun" charset="0"/>
                          <a:cs typeface="SimSun" charset="0"/>
                        </a:rPr>
                        <a:t>7 (1-28-18)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imSun" charset="0"/>
                          <a:ea typeface="SimSun" charset="0"/>
                          <a:cs typeface="SimSun" charset="0"/>
                        </a:rPr>
                        <a:t>解经</a:t>
                      </a: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imSun" charset="0"/>
                          <a:ea typeface="SimSun" charset="0"/>
                          <a:cs typeface="SimSun" charset="0"/>
                        </a:rPr>
                        <a:t>: </a:t>
                      </a:r>
                      <a:r>
                        <a:rPr kumimoji="0" lang="zh-CN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imSun" charset="0"/>
                          <a:ea typeface="SimSun" charset="0"/>
                          <a:cs typeface="SimSun" charset="0"/>
                        </a:rPr>
                        <a:t>解经法原则</a:t>
                      </a: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imSun" charset="0"/>
                          <a:ea typeface="SimSun" charset="0"/>
                          <a:cs typeface="SimSun" charset="0"/>
                        </a:rPr>
                        <a:t>: </a:t>
                      </a:r>
                      <a:r>
                        <a:rPr kumimoji="0" lang="zh-CN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imSun" charset="0"/>
                          <a:ea typeface="SimSun" charset="0"/>
                          <a:cs typeface="SimSun" charset="0"/>
                        </a:rPr>
                        <a:t>一貫</a:t>
                      </a: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imSun" charset="0"/>
                          <a:ea typeface="SimSun" charset="0"/>
                          <a:cs typeface="SimSun" charset="0"/>
                        </a:rPr>
                        <a:t>, </a:t>
                      </a:r>
                      <a:r>
                        <a:rPr kumimoji="0" lang="zh-CN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imSun" charset="0"/>
                          <a:ea typeface="SimSun" charset="0"/>
                          <a:cs typeface="SimSun" charset="0"/>
                        </a:rPr>
                        <a:t>要清</a:t>
                      </a:r>
                      <a:endParaRPr kumimoji="0" lang="en-US" altLang="zh-CN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imSun" charset="0"/>
                        <a:ea typeface="SimSun" charset="0"/>
                        <a:cs typeface="SimSu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3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imSun" charset="0"/>
                          <a:ea typeface="SimSun" charset="0"/>
                          <a:cs typeface="SimSun" charset="0"/>
                        </a:rPr>
                        <a:t>8 (2-4-18)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imSun" charset="0"/>
                          <a:ea typeface="SimSun" charset="0"/>
                          <a:cs typeface="SimSun" charset="0"/>
                        </a:rPr>
                        <a:t>查經</a:t>
                      </a: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imSun" charset="0"/>
                          <a:ea typeface="SimSun" charset="0"/>
                          <a:cs typeface="SimSun" charset="0"/>
                        </a:rPr>
                        <a:t>: </a:t>
                      </a:r>
                      <a:r>
                        <a:rPr kumimoji="0" lang="zh-CN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imSun" charset="0"/>
                          <a:ea typeface="SimSun" charset="0"/>
                          <a:cs typeface="SimSun" charset="0"/>
                        </a:rPr>
                        <a:t>歸納法查經</a:t>
                      </a: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imSun" charset="0"/>
                          <a:ea typeface="SimSun" charset="0"/>
                          <a:cs typeface="SimSun" charset="0"/>
                        </a:rPr>
                        <a:t>: </a:t>
                      </a:r>
                      <a:r>
                        <a:rPr kumimoji="0" lang="zh-CN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imSun" charset="0"/>
                          <a:ea typeface="SimSun" charset="0"/>
                          <a:cs typeface="SimSun" charset="0"/>
                        </a:rPr>
                        <a:t>觀察</a:t>
                      </a:r>
                      <a:endParaRPr kumimoji="0" lang="en-US" altLang="zh-CN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imSun" charset="0"/>
                        <a:ea typeface="SimSun" charset="0"/>
                        <a:cs typeface="SimSu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3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imSun" charset="0"/>
                          <a:ea typeface="SimSun" charset="0"/>
                          <a:cs typeface="SimSun" charset="0"/>
                        </a:rPr>
                        <a:t>9 (2-11-18)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imSun" charset="0"/>
                          <a:ea typeface="SimSun" charset="0"/>
                          <a:cs typeface="SimSun" charset="0"/>
                        </a:rPr>
                        <a:t>查經</a:t>
                      </a: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imSun" charset="0"/>
                          <a:ea typeface="SimSun" charset="0"/>
                          <a:cs typeface="SimSun" charset="0"/>
                        </a:rPr>
                        <a:t>: </a:t>
                      </a:r>
                      <a:r>
                        <a:rPr kumimoji="0" lang="zh-TW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imSun" charset="0"/>
                          <a:ea typeface="SimSun" charset="0"/>
                          <a:cs typeface="SimSun" charset="0"/>
                        </a:rPr>
                        <a:t>歸納法查經</a:t>
                      </a: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imSun" charset="0"/>
                          <a:ea typeface="SimSun" charset="0"/>
                          <a:cs typeface="SimSun" charset="0"/>
                        </a:rPr>
                        <a:t>: </a:t>
                      </a:r>
                      <a:r>
                        <a:rPr kumimoji="0" lang="zh-TW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imSun" charset="0"/>
                          <a:ea typeface="SimSun" charset="0"/>
                          <a:cs typeface="SimSun" charset="0"/>
                        </a:rPr>
                        <a:t>解釋</a:t>
                      </a:r>
                      <a:endParaRPr kumimoji="0" lang="en-US" altLang="zh-CN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imSun" charset="0"/>
                        <a:ea typeface="SimSun" charset="0"/>
                        <a:cs typeface="SimSu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63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imSun" charset="0"/>
                          <a:ea typeface="SimSun" charset="0"/>
                          <a:cs typeface="SimSun" charset="0"/>
                        </a:rPr>
                        <a:t>10 (2-18-18)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imSun" charset="0"/>
                          <a:ea typeface="SimSun" charset="0"/>
                          <a:cs typeface="SimSun" charset="0"/>
                        </a:rPr>
                        <a:t>查經</a:t>
                      </a: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imSun" charset="0"/>
                          <a:ea typeface="SimSun" charset="0"/>
                          <a:cs typeface="SimSun" charset="0"/>
                        </a:rPr>
                        <a:t>: </a:t>
                      </a:r>
                      <a:r>
                        <a:rPr kumimoji="0" lang="zh-TW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imSun" charset="0"/>
                          <a:ea typeface="SimSun" charset="0"/>
                          <a:cs typeface="SimSun" charset="0"/>
                        </a:rPr>
                        <a:t>歸納法查經</a:t>
                      </a: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imSun" charset="0"/>
                          <a:ea typeface="SimSun" charset="0"/>
                          <a:cs typeface="SimSun" charset="0"/>
                        </a:rPr>
                        <a:t>: </a:t>
                      </a:r>
                      <a:r>
                        <a:rPr kumimoji="0" lang="zh-TW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imSun" charset="0"/>
                          <a:ea typeface="SimSun" charset="0"/>
                          <a:cs typeface="SimSun" charset="0"/>
                        </a:rPr>
                        <a:t>應用</a:t>
                      </a:r>
                      <a:endParaRPr kumimoji="0" lang="en-US" altLang="zh-CN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imSun" charset="0"/>
                        <a:ea typeface="SimSun" charset="0"/>
                        <a:cs typeface="SimSu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63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imSun" charset="0"/>
                          <a:ea typeface="SimSun" charset="0"/>
                          <a:cs typeface="SimSun" charset="0"/>
                        </a:rPr>
                        <a:t>11 (2-25-18)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imSun" charset="0"/>
                          <a:ea typeface="SimSun" charset="0"/>
                          <a:cs typeface="SimSun" charset="0"/>
                        </a:rPr>
                        <a:t>查經</a:t>
                      </a:r>
                      <a:r>
                        <a:rPr kumimoji="0" lang="en-US" altLang="zh-CN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imSun" charset="0"/>
                          <a:ea typeface="SimSun" charset="0"/>
                          <a:cs typeface="SimSun" charset="0"/>
                        </a:rPr>
                        <a:t>: </a:t>
                      </a:r>
                      <a:r>
                        <a:rPr kumimoji="0" lang="zh-TW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imSun" charset="0"/>
                          <a:ea typeface="SimSun" charset="0"/>
                          <a:cs typeface="SimSun" charset="0"/>
                        </a:rPr>
                        <a:t>歸納法查經组員示范</a:t>
                      </a:r>
                      <a:endParaRPr kumimoji="0" lang="en-US" altLang="zh-CN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imSun" charset="0"/>
                        <a:ea typeface="SimSun" charset="0"/>
                        <a:cs typeface="SimSu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54326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553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x-none" sz="3700" b="1" dirty="0">
                <a:latin typeface="SimSun" charset="-122"/>
                <a:ea typeface="SimSun" charset="-122"/>
                <a:cs typeface="SimSun" charset="-122"/>
              </a:rPr>
              <a:t> 太5:21 你們聽見有吩咐古人的話、說、『不可殺人、』又說、『凡殺人的、難免受審判。』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x-none" sz="3700" b="1" dirty="0">
                <a:latin typeface="SimSun" charset="-122"/>
                <a:ea typeface="SimSun" charset="-122"/>
                <a:cs typeface="SimSun" charset="-122"/>
              </a:rPr>
              <a:t>5:22 只是我告訴你們、凡向弟兄動怒的、難免受審判。〔有古卷在凡字下添無緣無故的五字〕凡罵弟兄是拉加的、難免公會的審斷．凡罵弟兄是魔利的、難免地獄的火。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x-none" sz="3700" b="1" dirty="0">
                <a:latin typeface="SimSun" charset="-122"/>
                <a:ea typeface="SimSun" charset="-122"/>
                <a:cs typeface="SimSun" charset="-122"/>
              </a:rPr>
              <a:t>5:23 所以你在祭壇上獻禮物的時候、若想起弟兄向你懷怨、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x-none" sz="3700" b="1" dirty="0">
                <a:latin typeface="SimSun" charset="-122"/>
                <a:ea typeface="SimSun" charset="-122"/>
                <a:cs typeface="SimSun" charset="-122"/>
              </a:rPr>
              <a:t>5:24 就把禮物留在壇前、先去同弟兄和好、然後來獻禮物。</a:t>
            </a:r>
          </a:p>
        </p:txBody>
      </p:sp>
      <p:sp>
        <p:nvSpPr>
          <p:cNvPr id="10243" name="Date Placeholder 4"/>
          <p:cNvSpPr>
            <a:spLocks noGrp="1"/>
          </p:cNvSpPr>
          <p:nvPr>
            <p:ph type="dt" sz="quarter" idx="10"/>
          </p:nvPr>
        </p:nvSpPr>
        <p:spPr>
          <a:xfrm>
            <a:off x="628650" y="6492875"/>
            <a:ext cx="20574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8D88055-ECA2-4E6B-8318-1CF42CEEFE5F}" type="datetime1">
              <a:rPr lang="en-US" altLang="x-none" smtClean="0"/>
              <a:t>11/14/2017</a:t>
            </a:fld>
            <a:endParaRPr lang="en-US" altLang="x-none" dirty="0"/>
          </a:p>
        </p:txBody>
      </p:sp>
      <p:sp>
        <p:nvSpPr>
          <p:cNvPr id="10244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526484"/>
            <a:ext cx="30861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zh-CN" altLang="en-US" dirty="0"/>
              <a:t>洛丽华人基督教会二</a:t>
            </a:r>
            <a:r>
              <a:rPr lang="en-US" altLang="zh-CN" dirty="0"/>
              <a:t>0</a:t>
            </a:r>
            <a:r>
              <a:rPr lang="zh-CN" altLang="en-US" dirty="0"/>
              <a:t>一七年冬成人主日學   潘柏滔</a:t>
            </a:r>
            <a:r>
              <a:rPr lang="en-US" altLang="zh-CN" dirty="0"/>
              <a:t>, </a:t>
            </a:r>
            <a:r>
              <a:rPr lang="zh-CN" altLang="en-US" dirty="0"/>
              <a:t>趙任君 </a:t>
            </a:r>
            <a:endParaRPr lang="en-US" altLang="x-none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6EB2A70-E845-4A60-8011-735FCFACC1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AF8EB4-7ECC-0F4F-905A-CACC2DCBF4FD}" type="slidenum">
              <a:rPr lang="en-US" altLang="zh-CN" smtClean="0"/>
              <a:pPr>
                <a:defRPr/>
              </a:pPr>
              <a:t>10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build="p" bldLvl="5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339943" cy="730978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x-none" sz="4200" b="1" dirty="0">
                <a:latin typeface="SimSun" charset="-122"/>
                <a:ea typeface="SimSun" charset="-122"/>
                <a:cs typeface="SimSun" charset="-122"/>
              </a:rPr>
              <a:t>5:25 </a:t>
            </a:r>
            <a:r>
              <a:rPr lang="en-US" altLang="x-none" sz="4200" b="1" dirty="0" err="1">
                <a:latin typeface="SimSun" charset="-122"/>
                <a:ea typeface="SimSun" charset="-122"/>
                <a:cs typeface="SimSun" charset="-122"/>
              </a:rPr>
              <a:t>你同告你的對頭還在路上,就趕緊與他和息</a:t>
            </a:r>
            <a:r>
              <a:rPr lang="en-US" altLang="x-none" sz="4200" b="1" dirty="0">
                <a:latin typeface="SimSun" charset="-122"/>
                <a:ea typeface="SimSun" charset="-122"/>
                <a:cs typeface="SimSun" charset="-122"/>
              </a:rPr>
              <a:t>. </a:t>
            </a:r>
            <a:r>
              <a:rPr lang="en-US" altLang="x-none" sz="4200" b="1" dirty="0" err="1">
                <a:latin typeface="SimSun" charset="-122"/>
                <a:ea typeface="SimSun" charset="-122"/>
                <a:cs typeface="SimSun" charset="-122"/>
              </a:rPr>
              <a:t>恐怕他把你送給審判官,審判官交付衙役</a:t>
            </a:r>
            <a:r>
              <a:rPr lang="en-US" altLang="x-none" sz="4200" b="1" dirty="0">
                <a:latin typeface="SimSun" charset="-122"/>
                <a:ea typeface="SimSun" charset="-122"/>
                <a:cs typeface="SimSun" charset="-122"/>
              </a:rPr>
              <a:t>, </a:t>
            </a:r>
            <a:r>
              <a:rPr lang="en-US" altLang="x-none" sz="4200" b="1" dirty="0" err="1">
                <a:latin typeface="SimSun" charset="-122"/>
                <a:ea typeface="SimSun" charset="-122"/>
                <a:cs typeface="SimSun" charset="-122"/>
              </a:rPr>
              <a:t>你就下在監裏了</a:t>
            </a:r>
            <a:r>
              <a:rPr lang="en-US" altLang="x-none" sz="4200" b="1" dirty="0">
                <a:latin typeface="SimSun" charset="-122"/>
                <a:ea typeface="SimSun" charset="-122"/>
                <a:cs typeface="SimSun" charset="-122"/>
              </a:rPr>
              <a:t>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x-none" sz="4200" b="1" dirty="0">
                <a:latin typeface="SimSun" charset="-122"/>
                <a:ea typeface="SimSun" charset="-122"/>
                <a:cs typeface="SimSun" charset="-122"/>
              </a:rPr>
              <a:t>5:26 </a:t>
            </a:r>
            <a:r>
              <a:rPr lang="en-US" altLang="x-none" sz="4200" b="1" dirty="0" err="1">
                <a:latin typeface="SimSun" charset="-122"/>
                <a:ea typeface="SimSun" charset="-122"/>
                <a:cs typeface="SimSun" charset="-122"/>
              </a:rPr>
              <a:t>我實在告訴你</a:t>
            </a:r>
            <a:r>
              <a:rPr lang="en-US" altLang="x-none" sz="4200" b="1" dirty="0">
                <a:latin typeface="SimSun" charset="-122"/>
                <a:ea typeface="SimSun" charset="-122"/>
                <a:cs typeface="SimSun" charset="-122"/>
              </a:rPr>
              <a:t>, </a:t>
            </a:r>
            <a:r>
              <a:rPr lang="en-US" altLang="x-none" sz="4200" b="1" dirty="0" err="1">
                <a:latin typeface="SimSun" charset="-122"/>
                <a:ea typeface="SimSun" charset="-122"/>
                <a:cs typeface="SimSun" charset="-122"/>
              </a:rPr>
              <a:t>若有一文錢沒有還清</a:t>
            </a:r>
            <a:r>
              <a:rPr lang="en-US" altLang="x-none" sz="4200" b="1" dirty="0">
                <a:latin typeface="SimSun" charset="-122"/>
                <a:ea typeface="SimSun" charset="-122"/>
                <a:cs typeface="SimSun" charset="-122"/>
              </a:rPr>
              <a:t>, </a:t>
            </a:r>
            <a:r>
              <a:rPr lang="en-US" altLang="x-none" sz="4200" b="1" dirty="0" err="1">
                <a:latin typeface="SimSun" charset="-122"/>
                <a:ea typeface="SimSun" charset="-122"/>
                <a:cs typeface="SimSun" charset="-122"/>
              </a:rPr>
              <a:t>你斷不能從那裏出來</a:t>
            </a:r>
            <a:r>
              <a:rPr lang="en-US" altLang="x-none" sz="4200" b="1" dirty="0">
                <a:latin typeface="SimSun" charset="-122"/>
                <a:ea typeface="SimSun" charset="-122"/>
                <a:cs typeface="SimSun" charset="-122"/>
              </a:rPr>
              <a:t>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x-none" sz="4200" b="1" dirty="0">
                <a:latin typeface="SimSun" charset="-122"/>
                <a:ea typeface="SimSun" charset="-122"/>
                <a:cs typeface="SimSun" charset="-122"/>
              </a:rPr>
              <a:t>5:27 </a:t>
            </a:r>
            <a:r>
              <a:rPr lang="en-US" altLang="x-none" sz="4200" b="1" dirty="0" err="1">
                <a:latin typeface="SimSun" charset="-122"/>
                <a:ea typeface="SimSun" charset="-122"/>
                <a:cs typeface="SimSun" charset="-122"/>
              </a:rPr>
              <a:t>你們聽見有話說</a:t>
            </a:r>
            <a:r>
              <a:rPr lang="en-US" altLang="x-none" sz="4200" b="1" dirty="0">
                <a:latin typeface="SimSun" charset="-122"/>
                <a:ea typeface="SimSun" charset="-122"/>
                <a:cs typeface="SimSun" charset="-122"/>
              </a:rPr>
              <a:t>,“</a:t>
            </a:r>
            <a:r>
              <a:rPr lang="en-US" altLang="x-none" sz="4200" b="1" dirty="0" err="1">
                <a:latin typeface="SimSun" charset="-122"/>
                <a:ea typeface="SimSun" charset="-122"/>
                <a:cs typeface="SimSun" charset="-122"/>
              </a:rPr>
              <a:t>不可姦淫</a:t>
            </a:r>
            <a:r>
              <a:rPr lang="en-US" altLang="x-none" sz="4200" b="1" dirty="0">
                <a:latin typeface="SimSun" charset="-122"/>
                <a:ea typeface="SimSun" charset="-122"/>
                <a:cs typeface="SimSun" charset="-122"/>
              </a:rPr>
              <a:t>.”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x-none" sz="4200" b="1" dirty="0">
                <a:latin typeface="SimSun" charset="-122"/>
                <a:ea typeface="SimSun" charset="-122"/>
                <a:cs typeface="SimSun" charset="-122"/>
              </a:rPr>
              <a:t>5:28 </a:t>
            </a:r>
            <a:r>
              <a:rPr lang="en-US" altLang="x-none" sz="4200" b="1" dirty="0" err="1">
                <a:latin typeface="SimSun" charset="-122"/>
                <a:ea typeface="SimSun" charset="-122"/>
                <a:cs typeface="SimSun" charset="-122"/>
              </a:rPr>
              <a:t>只是我告訴你們</a:t>
            </a:r>
            <a:r>
              <a:rPr lang="en-US" altLang="x-none" sz="4200" b="1" dirty="0">
                <a:latin typeface="SimSun" charset="-122"/>
                <a:ea typeface="SimSun" charset="-122"/>
                <a:cs typeface="SimSun" charset="-122"/>
              </a:rPr>
              <a:t>, </a:t>
            </a:r>
            <a:r>
              <a:rPr lang="en-US" altLang="x-none" sz="4200" b="1" dirty="0" err="1">
                <a:latin typeface="SimSun" charset="-122"/>
                <a:ea typeface="SimSun" charset="-122"/>
                <a:cs typeface="SimSun" charset="-122"/>
              </a:rPr>
              <a:t>凡看見婦女就動淫念的</a:t>
            </a:r>
            <a:r>
              <a:rPr lang="en-US" altLang="x-none" sz="4200" b="1" dirty="0">
                <a:latin typeface="SimSun" charset="-122"/>
                <a:ea typeface="SimSun" charset="-122"/>
                <a:cs typeface="SimSun" charset="-122"/>
              </a:rPr>
              <a:t>, </a:t>
            </a:r>
            <a:r>
              <a:rPr lang="en-US" altLang="x-none" sz="4200" b="1" dirty="0" err="1">
                <a:latin typeface="SimSun" charset="-122"/>
                <a:ea typeface="SimSun" charset="-122"/>
                <a:cs typeface="SimSun" charset="-122"/>
              </a:rPr>
              <a:t>這人心裏已經與他犯姦淫了</a:t>
            </a:r>
            <a:r>
              <a:rPr lang="en-US" altLang="x-none" sz="4200" b="1" dirty="0">
                <a:latin typeface="SimSun" charset="-122"/>
                <a:ea typeface="SimSun" charset="-122"/>
                <a:cs typeface="SimSun" charset="-122"/>
              </a:rPr>
              <a:t>. </a:t>
            </a:r>
            <a:br>
              <a:rPr lang="en-US" altLang="x-none" sz="4200" b="1" dirty="0">
                <a:latin typeface="SimSun" charset="-122"/>
                <a:ea typeface="SimSun" charset="-122"/>
                <a:cs typeface="SimSun" charset="-122"/>
              </a:rPr>
            </a:br>
            <a:endParaRPr lang="en-US" altLang="x-none" sz="4200" b="1" dirty="0">
              <a:latin typeface="SimSun" charset="-122"/>
              <a:ea typeface="SimSun" charset="-122"/>
              <a:cs typeface="SimSun" charset="-122"/>
            </a:endParaRPr>
          </a:p>
        </p:txBody>
      </p:sp>
      <p:sp>
        <p:nvSpPr>
          <p:cNvPr id="10243" name="Date Placeholder 4"/>
          <p:cNvSpPr>
            <a:spLocks noGrp="1"/>
          </p:cNvSpPr>
          <p:nvPr>
            <p:ph type="dt" sz="quarter" idx="10"/>
          </p:nvPr>
        </p:nvSpPr>
        <p:spPr>
          <a:xfrm>
            <a:off x="1364374" y="6538912"/>
            <a:ext cx="20574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F4AA761-4FCE-4EE7-BFD0-12CBD70CB0E2}" type="datetime1">
              <a:rPr lang="en-US" altLang="x-none" smtClean="0"/>
              <a:t>11/14/2017</a:t>
            </a:fld>
            <a:endParaRPr lang="en-US" altLang="x-none" dirty="0"/>
          </a:p>
        </p:txBody>
      </p:sp>
      <p:sp>
        <p:nvSpPr>
          <p:cNvPr id="10244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zh-CN" altLang="en-US"/>
              <a:t>洛丽华人基督教会二</a:t>
            </a:r>
            <a:r>
              <a:rPr lang="en-US" altLang="zh-CN"/>
              <a:t>0</a:t>
            </a:r>
            <a:r>
              <a:rPr lang="zh-CN" altLang="en-US"/>
              <a:t>一七年冬成人主日學   潘柏滔</a:t>
            </a:r>
            <a:r>
              <a:rPr lang="en-US" altLang="zh-CN"/>
              <a:t>, </a:t>
            </a:r>
            <a:r>
              <a:rPr lang="zh-CN" altLang="en-US"/>
              <a:t>趙任君 </a:t>
            </a:r>
            <a:endParaRPr lang="en-US" altLang="x-none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CE85146-5F76-4D6A-9D58-14E8DD66E3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AF8EB4-7ECC-0F4F-905A-CACC2DCBF4FD}" type="slidenum">
              <a:rPr lang="en-US" altLang="zh-CN" smtClean="0"/>
              <a:pPr>
                <a:defRPr/>
              </a:pPr>
              <a:t>11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62093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build="p" bldLvl="5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4" descr="context'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17513"/>
            <a:ext cx="9144000" cy="602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Date Placeholder 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898F80C-3F66-4CB9-BB5B-3FF47B0DBAD2}" type="datetime1">
              <a:rPr lang="en-US" altLang="x-none" smtClean="0"/>
              <a:t>11/14/2017</a:t>
            </a:fld>
            <a:endParaRPr lang="en-US" altLang="x-none"/>
          </a:p>
        </p:txBody>
      </p:sp>
      <p:sp>
        <p:nvSpPr>
          <p:cNvPr id="11268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zh-CN" altLang="en-US"/>
              <a:t>洛丽华人基督教会二</a:t>
            </a:r>
            <a:r>
              <a:rPr lang="en-US" altLang="zh-CN"/>
              <a:t>0</a:t>
            </a:r>
            <a:r>
              <a:rPr lang="zh-CN" altLang="en-US"/>
              <a:t>一七年冬成人主日學   潘柏滔</a:t>
            </a:r>
            <a:r>
              <a:rPr lang="en-US" altLang="zh-CN"/>
              <a:t>, </a:t>
            </a:r>
            <a:r>
              <a:rPr lang="zh-CN" altLang="en-US"/>
              <a:t>趙任君 </a:t>
            </a:r>
            <a:endParaRPr lang="en-US" altLang="x-none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3D33875-630D-424A-AC5B-958A8D3171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AF8EB4-7ECC-0F4F-905A-CACC2DCBF4FD}" type="slidenum">
              <a:rPr lang="en-US" altLang="zh-CN" smtClean="0"/>
              <a:pPr>
                <a:defRPr/>
              </a:pPr>
              <a:t>12</a:t>
            </a:fld>
            <a:endParaRPr lang="en-US" altLang="zh-CN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44450"/>
            <a:ext cx="9144000" cy="1143000"/>
          </a:xfrm>
        </p:spPr>
        <p:txBody>
          <a:bodyPr/>
          <a:lstStyle/>
          <a:p>
            <a:pPr algn="l" eaLnBrk="1" hangingPunct="1"/>
            <a:r>
              <a:rPr lang="zh-TW" altLang="en-US" b="1" dirty="0">
                <a:latin typeface="SimSun" charset="-122"/>
                <a:ea typeface="SimSun" charset="-122"/>
                <a:cs typeface="SimSun" charset="-122"/>
              </a:rPr>
              <a:t>实習</a:t>
            </a:r>
            <a:r>
              <a:rPr lang="en-US" altLang="zh-TW" b="1" dirty="0">
                <a:latin typeface="SimSun" charset="-122"/>
                <a:ea typeface="SimSun" charset="-122"/>
                <a:cs typeface="SimSun" charset="-122"/>
              </a:rPr>
              <a:t>:</a:t>
            </a:r>
            <a:r>
              <a:rPr lang="zh-TW" altLang="en-US" b="1" dirty="0">
                <a:latin typeface="SimSun" charset="-122"/>
                <a:ea typeface="SimSun" charset="-122"/>
                <a:cs typeface="SimSun" charset="-122"/>
              </a:rPr>
              <a:t>腓</a:t>
            </a:r>
            <a:r>
              <a:rPr lang="en-US" altLang="zh-TW" b="1" dirty="0">
                <a:latin typeface="SimSun" charset="-122"/>
                <a:ea typeface="SimSun" charset="-122"/>
                <a:cs typeface="SimSun" charset="-122"/>
              </a:rPr>
              <a:t>2:12</a:t>
            </a:r>
            <a:r>
              <a:rPr lang="zh-TW" altLang="en-US" b="1" dirty="0">
                <a:latin typeface="SimSun" charset="-122"/>
                <a:ea typeface="SimSun" charset="-122"/>
                <a:cs typeface="SimSun" charset="-122"/>
              </a:rPr>
              <a:t>是否教我們靠行为得救</a:t>
            </a:r>
            <a:r>
              <a:rPr lang="en-US" altLang="zh-TW" b="1" dirty="0">
                <a:latin typeface="SimSun" charset="-122"/>
                <a:ea typeface="SimSun" charset="-122"/>
                <a:cs typeface="SimSun" charset="-122"/>
              </a:rPr>
              <a:t>?</a:t>
            </a:r>
            <a:endParaRPr lang="en-US" altLang="x-none" b="1" dirty="0">
              <a:latin typeface="SimSun" charset="-122"/>
              <a:ea typeface="SimSun" charset="-122"/>
              <a:cs typeface="SimSun" charset="-122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58094"/>
            <a:ext cx="9144000" cy="5257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zh-TW" altLang="en-US" sz="4400" b="1" dirty="0">
                <a:latin typeface="SimSun" charset="-122"/>
                <a:ea typeface="SimSun" charset="-122"/>
                <a:cs typeface="SimSun" charset="-122"/>
              </a:rPr>
              <a:t>腓</a:t>
            </a:r>
            <a:r>
              <a:rPr lang="en-US" altLang="x-none" sz="4400" b="1" dirty="0">
                <a:latin typeface="SimSun" charset="-122"/>
                <a:ea typeface="SimSun" charset="-122"/>
                <a:cs typeface="SimSun" charset="-122"/>
              </a:rPr>
              <a:t>2:12 這樣看來、我親愛的弟兄、你們既是常順服的、不但我在你們那裏、就是我如今不在你們那裏、更是順服的、就當恐懼戰兢、作成你們得救的工夫．</a:t>
            </a:r>
          </a:p>
          <a:p>
            <a:pPr eaLnBrk="1" hangingPunct="1">
              <a:buFontTx/>
              <a:buNone/>
            </a:pPr>
            <a:br>
              <a:rPr lang="en-US" altLang="x-none" sz="4400" b="1" dirty="0">
                <a:latin typeface="SimSun" charset="-122"/>
                <a:ea typeface="SimSun" charset="-122"/>
                <a:cs typeface="SimSun" charset="-122"/>
              </a:rPr>
            </a:br>
            <a:r>
              <a:rPr lang="en-US" altLang="x-none" sz="4400" b="1" dirty="0">
                <a:latin typeface="SimSun" charset="-122"/>
                <a:ea typeface="SimSun" charset="-122"/>
                <a:cs typeface="SimSun" charset="-122"/>
              </a:rPr>
              <a:t>2:13 因為你們立志行事、都是　神在你們心裏運行、為要成就他的美意。</a:t>
            </a:r>
            <a:r>
              <a:rPr lang="en-US" altLang="x-none" sz="4400" dirty="0">
                <a:latin typeface="SimSun" charset="-122"/>
                <a:ea typeface="SimSun" charset="-122"/>
                <a:cs typeface="SimSun" charset="-122"/>
              </a:rPr>
              <a:t> </a:t>
            </a:r>
            <a:br>
              <a:rPr lang="en-US" altLang="x-none" sz="4400" dirty="0">
                <a:latin typeface="SimSun" charset="-122"/>
                <a:ea typeface="SimSun" charset="-122"/>
                <a:cs typeface="SimSun" charset="-122"/>
              </a:rPr>
            </a:br>
            <a:endParaRPr lang="en-US" altLang="x-none" sz="4400" dirty="0">
              <a:latin typeface="SimSun" charset="-122"/>
              <a:ea typeface="SimSun" charset="-122"/>
              <a:cs typeface="SimSun" charset="-122"/>
            </a:endParaRPr>
          </a:p>
        </p:txBody>
      </p:sp>
      <p:sp>
        <p:nvSpPr>
          <p:cNvPr id="12292" name="Date Placeholder 5"/>
          <p:cNvSpPr>
            <a:spLocks noGrp="1"/>
          </p:cNvSpPr>
          <p:nvPr>
            <p:ph type="dt" sz="quarter" idx="10"/>
          </p:nvPr>
        </p:nvSpPr>
        <p:spPr>
          <a:xfrm>
            <a:off x="1458967" y="6515894"/>
            <a:ext cx="20574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B6E8A15-9EFD-49E4-9200-7215EB0485C3}" type="datetime1">
              <a:rPr lang="en-US" altLang="x-none" smtClean="0"/>
              <a:t>11/14/2017</a:t>
            </a:fld>
            <a:endParaRPr lang="en-US" altLang="x-none" dirty="0"/>
          </a:p>
        </p:txBody>
      </p:sp>
      <p:sp>
        <p:nvSpPr>
          <p:cNvPr id="12293" name="Footer Placeholder 6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zh-CN" altLang="en-US"/>
              <a:t>洛丽华人基督教会二</a:t>
            </a:r>
            <a:r>
              <a:rPr lang="en-US" altLang="zh-CN"/>
              <a:t>0</a:t>
            </a:r>
            <a:r>
              <a:rPr lang="zh-CN" altLang="en-US"/>
              <a:t>一七年冬成人主日學   潘柏滔</a:t>
            </a:r>
            <a:r>
              <a:rPr lang="en-US" altLang="zh-CN"/>
              <a:t>, </a:t>
            </a:r>
            <a:r>
              <a:rPr lang="zh-CN" altLang="en-US"/>
              <a:t>趙任君 </a:t>
            </a:r>
            <a:endParaRPr lang="en-US" altLang="x-none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2C01F35-2C31-4B48-8D6C-19C6ADDCC9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AF8EB4-7ECC-0F4F-905A-CACC2DCBF4FD}" type="slidenum">
              <a:rPr lang="en-US" altLang="zh-CN" smtClean="0"/>
              <a:pPr>
                <a:defRPr/>
              </a:pPr>
              <a:t>13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-39189" y="0"/>
            <a:ext cx="9144000" cy="1325563"/>
          </a:xfrm>
        </p:spPr>
        <p:txBody>
          <a:bodyPr/>
          <a:lstStyle/>
          <a:p>
            <a:pPr algn="l" eaLnBrk="1" hangingPunct="1"/>
            <a:r>
              <a:rPr lang="zh-TW" altLang="en-US" sz="3200" b="1" dirty="0">
                <a:latin typeface="SimSun" charset="-122"/>
                <a:ea typeface="SimSun" charset="-122"/>
                <a:cs typeface="SimSun" charset="-122"/>
              </a:rPr>
              <a:t>实習</a:t>
            </a:r>
            <a:r>
              <a:rPr lang="en-US" altLang="zh-TW" sz="3200" b="1" dirty="0">
                <a:latin typeface="SimSun" charset="-122"/>
                <a:ea typeface="SimSun" charset="-122"/>
                <a:cs typeface="SimSun" charset="-122"/>
              </a:rPr>
              <a:t>:</a:t>
            </a:r>
            <a:r>
              <a:rPr lang="en-US" altLang="zh-CN" sz="3200" b="1" dirty="0">
                <a:latin typeface="SimSun" charset="-122"/>
                <a:ea typeface="SimSun" charset="-122"/>
                <a:cs typeface="SimSun" charset="-122"/>
              </a:rPr>
              <a:t>homework</a:t>
            </a:r>
            <a:r>
              <a:rPr lang="en-US" altLang="x-none" sz="3200" b="1" dirty="0">
                <a:latin typeface="SimSun" charset="-122"/>
                <a:ea typeface="SimSun" charset="-122"/>
                <a:cs typeface="SimSun" charset="-122"/>
              </a:rPr>
              <a:t>約一</a:t>
            </a:r>
            <a:r>
              <a:rPr lang="en-US" altLang="zh-TW" sz="3200" b="1" dirty="0">
                <a:latin typeface="SimSun" charset="-122"/>
                <a:ea typeface="SimSun" charset="-122"/>
                <a:cs typeface="SimSun" charset="-122"/>
              </a:rPr>
              <a:t>2:12-14 </a:t>
            </a:r>
            <a:r>
              <a:rPr lang="zh-TW" altLang="en-US" sz="3200" b="1" dirty="0">
                <a:solidFill>
                  <a:srgbClr val="000000"/>
                </a:solidFill>
                <a:latin typeface="SimSun" charset="-122"/>
                <a:ea typeface="SimSun" charset="-122"/>
                <a:cs typeface="SimSun" charset="-122"/>
              </a:rPr>
              <a:t>約翰說話對象有幾類</a:t>
            </a:r>
            <a:r>
              <a:rPr lang="en-US" altLang="zh-TW" sz="3200" b="1" dirty="0">
                <a:solidFill>
                  <a:srgbClr val="000000"/>
                </a:solidFill>
                <a:latin typeface="SimSun" charset="-122"/>
                <a:ea typeface="SimSun" charset="-122"/>
                <a:cs typeface="SimSun" charset="-122"/>
              </a:rPr>
              <a:t>? </a:t>
            </a:r>
            <a:br>
              <a:rPr lang="en-US" altLang="zh-TW" sz="3200" b="1" dirty="0">
                <a:solidFill>
                  <a:srgbClr val="000000"/>
                </a:solidFill>
                <a:latin typeface="SimSun" charset="-122"/>
                <a:ea typeface="SimSun" charset="-122"/>
                <a:cs typeface="SimSun" charset="-122"/>
              </a:rPr>
            </a:br>
            <a:r>
              <a:rPr lang="en-US" altLang="zh-TW" sz="3200" b="1" dirty="0">
                <a:solidFill>
                  <a:srgbClr val="000000"/>
                </a:solidFill>
                <a:latin typeface="SimSun" charset="-122"/>
                <a:ea typeface="SimSun" charset="-122"/>
                <a:cs typeface="SimSun" charset="-122"/>
              </a:rPr>
              <a:t>&lt;</a:t>
            </a:r>
            <a:r>
              <a:rPr lang="zh-TW" altLang="en-US" sz="3200" b="1" dirty="0">
                <a:solidFill>
                  <a:srgbClr val="000000"/>
                </a:solidFill>
                <a:latin typeface="SimSun" charset="-122"/>
                <a:ea typeface="SimSun" charset="-122"/>
                <a:cs typeface="SimSun" charset="-122"/>
              </a:rPr>
              <a:t>小子們</a:t>
            </a:r>
            <a:r>
              <a:rPr lang="en-US" altLang="zh-TW" sz="3200" b="1" dirty="0">
                <a:solidFill>
                  <a:srgbClr val="000000"/>
                </a:solidFill>
                <a:latin typeface="SimSun" charset="-122"/>
                <a:ea typeface="SimSun" charset="-122"/>
                <a:cs typeface="SimSun" charset="-122"/>
              </a:rPr>
              <a:t>&gt;</a:t>
            </a:r>
            <a:r>
              <a:rPr lang="zh-TW" altLang="en-US" sz="3200" b="1" dirty="0">
                <a:solidFill>
                  <a:srgbClr val="000000"/>
                </a:solidFill>
                <a:latin typeface="SimSun" charset="-122"/>
                <a:ea typeface="SimSun" charset="-122"/>
                <a:cs typeface="SimSun" charset="-122"/>
              </a:rPr>
              <a:t>指誰</a:t>
            </a:r>
            <a:r>
              <a:rPr lang="en-US" altLang="zh-TW" sz="3200" b="1" dirty="0">
                <a:solidFill>
                  <a:srgbClr val="000000"/>
                </a:solidFill>
                <a:latin typeface="SimSun" charset="-122"/>
                <a:ea typeface="SimSun" charset="-122"/>
                <a:cs typeface="SimSun" charset="-122"/>
              </a:rPr>
              <a:t>?&lt; </a:t>
            </a:r>
            <a:r>
              <a:rPr lang="zh-TW" altLang="en-US" sz="3200" b="1" dirty="0">
                <a:solidFill>
                  <a:srgbClr val="000000"/>
                </a:solidFill>
                <a:latin typeface="SimSun" charset="-122"/>
                <a:ea typeface="SimSun" charset="-122"/>
                <a:cs typeface="SimSun" charset="-122"/>
              </a:rPr>
              <a:t>父老</a:t>
            </a:r>
            <a:r>
              <a:rPr lang="en-US" altLang="zh-TW" sz="3200" b="1" dirty="0">
                <a:solidFill>
                  <a:srgbClr val="000000"/>
                </a:solidFill>
                <a:latin typeface="SimSun" charset="-122"/>
                <a:ea typeface="SimSun" charset="-122"/>
                <a:cs typeface="SimSun" charset="-122"/>
              </a:rPr>
              <a:t>&gt;</a:t>
            </a:r>
            <a:r>
              <a:rPr lang="zh-TW" altLang="en-US" sz="3200" b="1" dirty="0">
                <a:solidFill>
                  <a:srgbClr val="000000"/>
                </a:solidFill>
                <a:latin typeface="SimSun" charset="-122"/>
                <a:ea typeface="SimSun" charset="-122"/>
                <a:cs typeface="SimSun" charset="-122"/>
              </a:rPr>
              <a:t>與</a:t>
            </a:r>
            <a:r>
              <a:rPr lang="en-US" altLang="zh-TW" sz="3200" b="1" dirty="0">
                <a:solidFill>
                  <a:srgbClr val="000000"/>
                </a:solidFill>
                <a:latin typeface="SimSun" charset="-122"/>
                <a:ea typeface="SimSun" charset="-122"/>
                <a:cs typeface="SimSun" charset="-122"/>
              </a:rPr>
              <a:t>&lt;</a:t>
            </a:r>
            <a:r>
              <a:rPr lang="zh-TW" altLang="en-US" sz="3200" b="1" dirty="0">
                <a:solidFill>
                  <a:srgbClr val="000000"/>
                </a:solidFill>
                <a:latin typeface="SimSun" charset="-122"/>
                <a:ea typeface="SimSun" charset="-122"/>
                <a:cs typeface="SimSun" charset="-122"/>
              </a:rPr>
              <a:t>少年人</a:t>
            </a:r>
            <a:r>
              <a:rPr lang="en-US" altLang="zh-TW" sz="3200" b="1" dirty="0">
                <a:solidFill>
                  <a:srgbClr val="000000"/>
                </a:solidFill>
                <a:latin typeface="SimSun" charset="-122"/>
                <a:ea typeface="SimSun" charset="-122"/>
                <a:cs typeface="SimSun" charset="-122"/>
              </a:rPr>
              <a:t>&gt;</a:t>
            </a:r>
            <a:r>
              <a:rPr lang="zh-TW" altLang="en-US" sz="3200" b="1" dirty="0">
                <a:solidFill>
                  <a:srgbClr val="000000"/>
                </a:solidFill>
                <a:latin typeface="SimSun" charset="-122"/>
                <a:ea typeface="SimSun" charset="-122"/>
                <a:cs typeface="SimSun" charset="-122"/>
              </a:rPr>
              <a:t>又指誰</a:t>
            </a:r>
            <a:r>
              <a:rPr lang="en-US" altLang="zh-TW" sz="3200" b="1" dirty="0">
                <a:solidFill>
                  <a:srgbClr val="000000"/>
                </a:solidFill>
                <a:latin typeface="SimSun" charset="-122"/>
                <a:ea typeface="SimSun" charset="-122"/>
                <a:cs typeface="SimSun" charset="-122"/>
              </a:rPr>
              <a:t>? </a:t>
            </a:r>
            <a:r>
              <a:rPr lang="zh-TW" altLang="en-US" sz="3200" b="1" dirty="0">
                <a:solidFill>
                  <a:srgbClr val="000000"/>
                </a:solidFill>
                <a:latin typeface="SimSun" charset="-122"/>
                <a:ea typeface="SimSun" charset="-122"/>
                <a:cs typeface="SimSun" charset="-122"/>
              </a:rPr>
              <a:t>為什么他要如此分類</a:t>
            </a:r>
            <a:r>
              <a:rPr lang="en-US" altLang="zh-TW" sz="3200" b="1" dirty="0">
                <a:solidFill>
                  <a:srgbClr val="000000"/>
                </a:solidFill>
                <a:latin typeface="SimSun" charset="-122"/>
                <a:ea typeface="SimSun" charset="-122"/>
                <a:cs typeface="SimSun" charset="-122"/>
              </a:rPr>
              <a:t>? </a:t>
            </a:r>
            <a:r>
              <a:rPr lang="zh-TW" altLang="en-US" sz="3200" b="1" dirty="0">
                <a:solidFill>
                  <a:srgbClr val="000000"/>
                </a:solidFill>
                <a:latin typeface="SimSun" charset="-122"/>
                <a:ea typeface="SimSun" charset="-122"/>
                <a:cs typeface="SimSun" charset="-122"/>
              </a:rPr>
              <a:t>是依年紀分類嗎</a:t>
            </a:r>
            <a:r>
              <a:rPr lang="en-US" altLang="zh-TW" sz="3200" b="1" dirty="0">
                <a:solidFill>
                  <a:srgbClr val="000000"/>
                </a:solidFill>
                <a:latin typeface="SimSun" charset="-122"/>
                <a:ea typeface="SimSun" charset="-122"/>
                <a:cs typeface="SimSun" charset="-122"/>
              </a:rPr>
              <a:t>?</a:t>
            </a:r>
            <a:endParaRPr lang="en-US" altLang="x-none" sz="3200" b="1" dirty="0">
              <a:solidFill>
                <a:srgbClr val="000000"/>
              </a:solidFill>
              <a:latin typeface="SimSun" charset="-122"/>
              <a:ea typeface="SimSun" charset="-122"/>
              <a:cs typeface="SimSun" charset="-122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25563"/>
            <a:ext cx="8839200" cy="5052848"/>
          </a:xfrm>
        </p:spPr>
        <p:txBody>
          <a:bodyPr/>
          <a:lstStyle/>
          <a:p>
            <a:pPr eaLnBrk="1" hangingPunct="1"/>
            <a:r>
              <a:rPr lang="en-US" altLang="zh-TW" sz="3600" b="1" dirty="0">
                <a:solidFill>
                  <a:srgbClr val="000000"/>
                </a:solidFill>
                <a:latin typeface="SimSun" charset="-122"/>
                <a:ea typeface="SimSun" charset="-122"/>
                <a:cs typeface="SimSun" charset="-122"/>
              </a:rPr>
              <a:t>2:12</a:t>
            </a:r>
            <a:r>
              <a:rPr lang="zh-TW" altLang="en-US" sz="3600" b="1" dirty="0">
                <a:solidFill>
                  <a:srgbClr val="000000"/>
                </a:solidFill>
                <a:latin typeface="SimSun" charset="-122"/>
                <a:ea typeface="SimSun" charset="-122"/>
                <a:cs typeface="SimSun" charset="-122"/>
              </a:rPr>
              <a:t>小子們哪、我寫信給你們、因為你們的罪藉著主名得了赦免。 </a:t>
            </a:r>
            <a:r>
              <a:rPr lang="en-US" altLang="zh-TW" sz="3600" b="1" dirty="0">
                <a:solidFill>
                  <a:srgbClr val="000000"/>
                </a:solidFill>
                <a:latin typeface="SimSun" charset="-122"/>
                <a:ea typeface="SimSun" charset="-122"/>
                <a:cs typeface="SimSun" charset="-122"/>
              </a:rPr>
              <a:t>2:13</a:t>
            </a:r>
            <a:r>
              <a:rPr lang="zh-TW" altLang="en-US" sz="3600" b="1" dirty="0">
                <a:solidFill>
                  <a:srgbClr val="000000"/>
                </a:solidFill>
                <a:latin typeface="SimSun" charset="-122"/>
                <a:ea typeface="SimSun" charset="-122"/>
                <a:cs typeface="SimSun" charset="-122"/>
              </a:rPr>
              <a:t>父老阿、我寫信給你們、因為你們認識那從起初原有的。少年人哪、我寫信給你們、因為你們勝了那惡者。小子們哪、我曾寫信給你們、因為你們認識父。 </a:t>
            </a:r>
            <a:r>
              <a:rPr lang="en-US" altLang="zh-TW" sz="3600" b="1" dirty="0">
                <a:solidFill>
                  <a:srgbClr val="000000"/>
                </a:solidFill>
                <a:latin typeface="SimSun" charset="-122"/>
                <a:ea typeface="SimSun" charset="-122"/>
                <a:cs typeface="SimSun" charset="-122"/>
              </a:rPr>
              <a:t>2:14</a:t>
            </a:r>
            <a:r>
              <a:rPr lang="zh-TW" altLang="en-US" sz="3600" b="1" dirty="0">
                <a:solidFill>
                  <a:srgbClr val="000000"/>
                </a:solidFill>
                <a:latin typeface="SimSun" charset="-122"/>
                <a:ea typeface="SimSun" charset="-122"/>
                <a:cs typeface="SimSun" charset="-122"/>
              </a:rPr>
              <a:t>父老阿、我曾寫信給你們、因為你們認識那從起初原有的。少年人哪、我曾寫信給你們、因為你們剛強、　神的道常存在你們心裏、你們也勝了那惡者。</a:t>
            </a:r>
            <a:r>
              <a:rPr lang="zh-TW" altLang="en-US" sz="3600" b="1" dirty="0">
                <a:latin typeface="SimSun" charset="-122"/>
                <a:ea typeface="SimSun" charset="-122"/>
                <a:cs typeface="SimSun" charset="-122"/>
              </a:rPr>
              <a:t> </a:t>
            </a:r>
            <a:endParaRPr lang="en-US" altLang="x-none" sz="3600" b="1" dirty="0">
              <a:latin typeface="SimSun" charset="-122"/>
              <a:ea typeface="SimSun" charset="-122"/>
              <a:cs typeface="SimSun" charset="-122"/>
            </a:endParaRPr>
          </a:p>
        </p:txBody>
      </p:sp>
      <p:sp>
        <p:nvSpPr>
          <p:cNvPr id="13316" name="Date Placeholder 5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F7CA1BD-F2F0-40B9-82DD-C9B24E83750C}" type="datetime1">
              <a:rPr lang="en-US" altLang="x-none" smtClean="0"/>
              <a:t>11/14/2017</a:t>
            </a:fld>
            <a:endParaRPr lang="en-US" altLang="x-none"/>
          </a:p>
        </p:txBody>
      </p:sp>
      <p:sp>
        <p:nvSpPr>
          <p:cNvPr id="13317" name="Footer Placeholder 6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zh-CN" altLang="en-US"/>
              <a:t>洛丽华人基督教会二</a:t>
            </a:r>
            <a:r>
              <a:rPr lang="en-US" altLang="zh-CN"/>
              <a:t>0</a:t>
            </a:r>
            <a:r>
              <a:rPr lang="zh-CN" altLang="en-US"/>
              <a:t>一七年冬成人主日學   潘柏滔</a:t>
            </a:r>
            <a:r>
              <a:rPr lang="en-US" altLang="zh-CN"/>
              <a:t>, </a:t>
            </a:r>
            <a:r>
              <a:rPr lang="zh-CN" altLang="en-US"/>
              <a:t>趙任君 </a:t>
            </a:r>
            <a:endParaRPr lang="en-US" altLang="x-none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516D4DD-3D8F-4B85-BFA4-EE1362F88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AF8EB4-7ECC-0F4F-905A-CACC2DCBF4FD}" type="slidenum">
              <a:rPr lang="en-US" altLang="zh-CN" smtClean="0"/>
              <a:pPr>
                <a:defRPr/>
              </a:pPr>
              <a:t>14</a:t>
            </a:fld>
            <a:endParaRPr lang="en-US" altLang="zh-CN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325563"/>
          </a:xfrm>
        </p:spPr>
        <p:txBody>
          <a:bodyPr/>
          <a:lstStyle/>
          <a:p>
            <a:br>
              <a:rPr lang="en-US" altLang="zh-TW" sz="4000" b="1" dirty="0">
                <a:latin typeface="SimSun" charset="-122"/>
                <a:ea typeface="SimSun" charset="-122"/>
                <a:cs typeface="SimSun" charset="-122"/>
              </a:rPr>
            </a:br>
            <a:r>
              <a:rPr lang="zh-TW" altLang="en-US" sz="4000" b="1" dirty="0">
                <a:latin typeface="SimSun" charset="-122"/>
                <a:ea typeface="SimSun" charset="-122"/>
                <a:cs typeface="SimSun" charset="-122"/>
              </a:rPr>
              <a:t>第</a:t>
            </a:r>
            <a:r>
              <a:rPr lang="zh-CN" altLang="en-US" sz="4000" b="1" dirty="0">
                <a:latin typeface="SimSun" charset="-122"/>
                <a:ea typeface="SimSun" charset="-122"/>
                <a:cs typeface="SimSun" charset="-122"/>
              </a:rPr>
              <a:t>三</a:t>
            </a:r>
            <a:r>
              <a:rPr lang="zh-TW" altLang="en-US" sz="4000" b="1" dirty="0">
                <a:latin typeface="SimSun" charset="-122"/>
                <a:ea typeface="SimSun" charset="-122"/>
                <a:cs typeface="SimSun" charset="-122"/>
              </a:rPr>
              <a:t>課</a:t>
            </a:r>
            <a:r>
              <a:rPr lang="en-US" altLang="zh-TW" sz="4000" b="1" dirty="0">
                <a:latin typeface="SimSun" charset="-122"/>
                <a:ea typeface="SimSun" charset="-122"/>
                <a:cs typeface="SimSun" charset="-122"/>
              </a:rPr>
              <a:t>: </a:t>
            </a:r>
            <a:r>
              <a:rPr lang="zh-TW" altLang="en-US" sz="4000" b="1" dirty="0">
                <a:latin typeface="SimSun" charset="-122"/>
                <a:ea typeface="SimSun" charset="-122"/>
                <a:cs typeface="SimSun" charset="-122"/>
              </a:rPr>
              <a:t>解釋原則</a:t>
            </a:r>
            <a:r>
              <a:rPr lang="zh-CN" altLang="en-US" sz="4000" b="1" dirty="0">
                <a:latin typeface="SimSun" charset="-122"/>
                <a:ea typeface="SimSun" charset="-122"/>
                <a:cs typeface="SimSun" charset="-122"/>
              </a:rPr>
              <a:t>（</a:t>
            </a:r>
            <a:r>
              <a:rPr lang="en-US" altLang="zh-CN" sz="4000" b="1" dirty="0">
                <a:latin typeface="SimSun" charset="-122"/>
                <a:ea typeface="SimSun" charset="-122"/>
                <a:cs typeface="SimSun" charset="-122"/>
              </a:rPr>
              <a:t>1</a:t>
            </a:r>
            <a:r>
              <a:rPr lang="zh-CN" altLang="en-US" sz="4000" b="1" dirty="0">
                <a:latin typeface="SimSun" charset="-122"/>
                <a:ea typeface="SimSun" charset="-122"/>
                <a:cs typeface="SimSun" charset="-122"/>
              </a:rPr>
              <a:t>）</a:t>
            </a:r>
            <a:r>
              <a:rPr lang="en-US" altLang="zh-TW" sz="4000" b="1" dirty="0">
                <a:latin typeface="SimSun" charset="-122"/>
                <a:ea typeface="SimSun" charset="-122"/>
                <a:cs typeface="SimSun" charset="-122"/>
              </a:rPr>
              <a:t>: </a:t>
            </a:r>
            <a:r>
              <a:rPr lang="zh-TW" altLang="en-US" sz="4000" b="1" dirty="0">
                <a:latin typeface="SimSun" charset="-122"/>
                <a:ea typeface="SimSun" charset="-122"/>
                <a:cs typeface="SimSun" charset="-122"/>
              </a:rPr>
              <a:t>上下文</a:t>
            </a:r>
            <a:br>
              <a:rPr lang="zh-TW" altLang="en-US" sz="4000" b="1" dirty="0">
                <a:latin typeface="SimSun" charset="-122"/>
                <a:ea typeface="SimSun" charset="-122"/>
                <a:cs typeface="SimSun" charset="-122"/>
              </a:rPr>
            </a:br>
            <a:endParaRPr lang="en-US" altLang="x-none" sz="4000" b="1" dirty="0">
              <a:latin typeface="SimSun" charset="-122"/>
              <a:ea typeface="SimSun" charset="-122"/>
              <a:cs typeface="SimSun" charset="-122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95400"/>
            <a:ext cx="9144000" cy="5181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x-none" sz="3400" b="1" dirty="0">
                <a:latin typeface="SimSun" charset="-122"/>
                <a:ea typeface="SimSun" charset="-122"/>
                <a:cs typeface="SimSun" charset="-122"/>
              </a:rPr>
              <a:t>在弗2:8和雅2:14中保罗与雅各是否在信心与行为的讨论中衝突?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x-none" sz="3400" b="1" dirty="0">
                <a:latin typeface="SimSun" charset="-122"/>
                <a:ea typeface="SimSun" charset="-122"/>
                <a:cs typeface="SimSun" charset="-122"/>
              </a:rPr>
              <a:t>魔鬼如何试探耶稣?太4:4-7</a:t>
            </a:r>
          </a:p>
          <a:p>
            <a:pPr eaLnBrk="1" hangingPunct="1">
              <a:lnSpc>
                <a:spcPct val="90000"/>
              </a:lnSpc>
            </a:pPr>
            <a:endParaRPr lang="en-US" altLang="x-none" sz="3400" b="1" dirty="0">
              <a:latin typeface="SimSun" charset="-122"/>
              <a:ea typeface="SimSun" charset="-122"/>
              <a:cs typeface="SimSun" charset="-122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zh-TW" altLang="en-US" sz="3400" b="1" dirty="0">
                <a:latin typeface="SimSun" charset="-122"/>
                <a:ea typeface="SimSun" charset="-122"/>
                <a:cs typeface="SimSun" charset="-122"/>
              </a:rPr>
              <a:t>上下文怎</a:t>
            </a:r>
            <a:r>
              <a:rPr lang="zh-TW" altLang="zh-TW" sz="3400" b="1" dirty="0">
                <a:latin typeface="SimSun" charset="-122"/>
                <a:ea typeface="SimSun" charset="-122"/>
                <a:cs typeface="SimSun" charset="-122"/>
              </a:rPr>
              <a:t>能</a:t>
            </a:r>
            <a:r>
              <a:rPr lang="zh-TW" altLang="en-US" sz="3400" b="1" dirty="0">
                <a:latin typeface="SimSun" charset="-122"/>
                <a:ea typeface="SimSun" charset="-122"/>
                <a:cs typeface="SimSun" charset="-122"/>
              </a:rPr>
              <a:t>邦助解释这些经文</a:t>
            </a:r>
            <a:r>
              <a:rPr lang="en-US" altLang="zh-TW" sz="3400" b="1" dirty="0">
                <a:latin typeface="SimSun" charset="-122"/>
                <a:ea typeface="SimSun" charset="-122"/>
                <a:cs typeface="SimSun" charset="-122"/>
              </a:rPr>
              <a:t>; 参考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zh-TW" altLang="en-US" sz="3400" b="1" dirty="0">
                <a:latin typeface="SimSun" charset="-122"/>
                <a:ea typeface="SimSun" charset="-122"/>
                <a:cs typeface="SimSun" charset="-122"/>
              </a:rPr>
              <a:t>罗</a:t>
            </a:r>
            <a:r>
              <a:rPr lang="en-US" altLang="zh-TW" sz="3400" b="1" dirty="0">
                <a:latin typeface="SimSun" charset="-122"/>
                <a:ea typeface="SimSun" charset="-122"/>
                <a:cs typeface="SimSun" charset="-122"/>
              </a:rPr>
              <a:t>4:3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zh-TW" altLang="en-US" sz="3400" b="1" dirty="0">
                <a:latin typeface="SimSun" charset="-122"/>
                <a:ea typeface="SimSun" charset="-122"/>
                <a:cs typeface="SimSun" charset="-122"/>
              </a:rPr>
              <a:t>雅</a:t>
            </a:r>
            <a:r>
              <a:rPr lang="en-US" altLang="zh-TW" sz="3400" b="1" dirty="0">
                <a:latin typeface="SimSun" charset="-122"/>
                <a:ea typeface="SimSun" charset="-122"/>
                <a:cs typeface="SimSun" charset="-122"/>
              </a:rPr>
              <a:t>2:21-24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zh-TW" sz="3400" b="1" dirty="0">
              <a:latin typeface="SimSun" charset="-122"/>
              <a:ea typeface="SimSun" charset="-122"/>
              <a:cs typeface="SimSun" charset="-122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zh-TW" altLang="en-US" sz="3400" b="1" dirty="0">
                <a:latin typeface="SimSun" charset="-122"/>
                <a:ea typeface="SimSun" charset="-122"/>
                <a:cs typeface="SimSun" charset="-122"/>
              </a:rPr>
              <a:t>诗</a:t>
            </a:r>
            <a:r>
              <a:rPr lang="en-US" altLang="zh-TW" sz="3400" b="1" dirty="0">
                <a:latin typeface="SimSun" charset="-122"/>
                <a:ea typeface="SimSun" charset="-122"/>
                <a:cs typeface="SimSun" charset="-122"/>
              </a:rPr>
              <a:t>91:11-12</a:t>
            </a:r>
            <a:br>
              <a:rPr lang="zh-TW" altLang="en-US" sz="3400" b="1" dirty="0">
                <a:latin typeface="SimSun" charset="-122"/>
                <a:ea typeface="SimSun" charset="-122"/>
                <a:cs typeface="SimSun" charset="-122"/>
              </a:rPr>
            </a:br>
            <a:endParaRPr lang="en-US" altLang="x-none" sz="3400" b="1" dirty="0">
              <a:latin typeface="SimSun" charset="-122"/>
              <a:ea typeface="SimSun" charset="-122"/>
              <a:cs typeface="SimSun" charset="-122"/>
            </a:endParaRPr>
          </a:p>
        </p:txBody>
      </p:sp>
      <p:sp>
        <p:nvSpPr>
          <p:cNvPr id="3076" name="Date Placeholder 5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C16BE75-22A3-4554-812E-98DC1AC7D42C}" type="datetime1">
              <a:rPr lang="en-US" altLang="x-none" smtClean="0"/>
              <a:t>11/14/2017</a:t>
            </a:fld>
            <a:endParaRPr lang="en-US" altLang="x-none"/>
          </a:p>
        </p:txBody>
      </p:sp>
      <p:sp>
        <p:nvSpPr>
          <p:cNvPr id="3077" name="Footer Placeholder 6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zh-CN" altLang="en-US"/>
              <a:t>洛丽华人基督教会二</a:t>
            </a:r>
            <a:r>
              <a:rPr lang="en-US" altLang="zh-CN"/>
              <a:t>0</a:t>
            </a:r>
            <a:r>
              <a:rPr lang="zh-CN" altLang="en-US"/>
              <a:t>一七年冬成人主日學   潘柏滔</a:t>
            </a:r>
            <a:r>
              <a:rPr lang="en-US" altLang="zh-CN"/>
              <a:t>, </a:t>
            </a:r>
            <a:r>
              <a:rPr lang="zh-CN" altLang="en-US"/>
              <a:t>趙任君 </a:t>
            </a:r>
            <a:endParaRPr lang="en-US" altLang="x-none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F6D9A97-860B-4DA0-B4DD-CB33FB511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AF8EB4-7ECC-0F4F-905A-CACC2DCBF4FD}" type="slidenum">
              <a:rPr lang="en-US" altLang="zh-CN" smtClean="0"/>
              <a:pPr>
                <a:defRPr/>
              </a:pPr>
              <a:t>2</a:t>
            </a:fld>
            <a:endParaRPr lang="en-US" altLang="zh-CN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"/>
            <a:ext cx="9144000" cy="1690688"/>
          </a:xfrm>
        </p:spPr>
        <p:txBody>
          <a:bodyPr/>
          <a:lstStyle/>
          <a:p>
            <a:r>
              <a:rPr lang="zh-TW" altLang="en-US" sz="4000" b="1" dirty="0">
                <a:latin typeface="SimSun" charset="-122"/>
                <a:ea typeface="SimSun" charset="-122"/>
                <a:cs typeface="SimSun" charset="-122"/>
              </a:rPr>
              <a:t>第</a:t>
            </a:r>
            <a:r>
              <a:rPr lang="zh-CN" altLang="en-US" sz="4000" b="1" dirty="0">
                <a:latin typeface="SimSun" charset="-122"/>
                <a:ea typeface="SimSun" charset="-122"/>
                <a:cs typeface="SimSun" charset="-122"/>
              </a:rPr>
              <a:t>三</a:t>
            </a:r>
            <a:r>
              <a:rPr lang="zh-TW" altLang="en-US" sz="4000" b="1" dirty="0">
                <a:latin typeface="SimSun" charset="-122"/>
                <a:ea typeface="SimSun" charset="-122"/>
                <a:cs typeface="SimSun" charset="-122"/>
              </a:rPr>
              <a:t>課</a:t>
            </a:r>
            <a:r>
              <a:rPr lang="en-US" altLang="zh-TW" sz="4000" b="1" dirty="0">
                <a:latin typeface="SimSun" charset="-122"/>
                <a:ea typeface="SimSun" charset="-122"/>
                <a:cs typeface="SimSun" charset="-122"/>
              </a:rPr>
              <a:t>: </a:t>
            </a:r>
            <a:r>
              <a:rPr lang="zh-TW" altLang="en-US" sz="4000" b="1" dirty="0">
                <a:latin typeface="SimSun" charset="-122"/>
                <a:ea typeface="SimSun" charset="-122"/>
                <a:cs typeface="SimSun" charset="-122"/>
              </a:rPr>
              <a:t>解釋原則</a:t>
            </a:r>
            <a:r>
              <a:rPr lang="zh-CN" altLang="en-US" sz="4000" b="1" dirty="0">
                <a:latin typeface="SimSun" charset="-122"/>
                <a:ea typeface="SimSun" charset="-122"/>
                <a:cs typeface="SimSun" charset="-122"/>
              </a:rPr>
              <a:t>（</a:t>
            </a:r>
            <a:r>
              <a:rPr lang="en-US" altLang="zh-CN" sz="4000" b="1" dirty="0">
                <a:latin typeface="SimSun" charset="-122"/>
                <a:ea typeface="SimSun" charset="-122"/>
                <a:cs typeface="SimSun" charset="-122"/>
              </a:rPr>
              <a:t>1</a:t>
            </a:r>
            <a:r>
              <a:rPr lang="zh-CN" altLang="en-US" sz="4000" b="1" dirty="0">
                <a:latin typeface="SimSun" charset="-122"/>
                <a:ea typeface="SimSun" charset="-122"/>
                <a:cs typeface="SimSun" charset="-122"/>
              </a:rPr>
              <a:t>）</a:t>
            </a:r>
            <a:r>
              <a:rPr lang="en-US" altLang="zh-TW" sz="4000" b="1" dirty="0">
                <a:latin typeface="SimSun" charset="-122"/>
                <a:ea typeface="SimSun" charset="-122"/>
                <a:cs typeface="SimSun" charset="-122"/>
              </a:rPr>
              <a:t>: </a:t>
            </a:r>
            <a:r>
              <a:rPr lang="zh-TW" altLang="en-US" sz="4000" b="1" dirty="0">
                <a:latin typeface="SimSun" charset="-122"/>
                <a:ea typeface="SimSun" charset="-122"/>
                <a:cs typeface="SimSun" charset="-122"/>
              </a:rPr>
              <a:t>上下文</a:t>
            </a:r>
            <a:endParaRPr lang="en-US" altLang="x-none" sz="4000" b="1" dirty="0">
              <a:ea typeface="新細明體" charset="-12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81959"/>
            <a:ext cx="9144000" cy="476928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sz="3600" b="1" dirty="0">
                <a:latin typeface="SimSun" charset="-122"/>
                <a:ea typeface="SimSun" charset="-122"/>
                <a:cs typeface="SimSun" charset="-122"/>
              </a:rPr>
              <a:t>1) </a:t>
            </a:r>
            <a:r>
              <a:rPr lang="zh-TW" altLang="en-US" sz="3600" b="1" dirty="0">
                <a:latin typeface="SimSun" charset="-122"/>
                <a:ea typeface="SimSun" charset="-122"/>
                <a:cs typeface="SimSun" charset="-122"/>
              </a:rPr>
              <a:t>上下文</a:t>
            </a:r>
            <a:r>
              <a:rPr lang="en-US" altLang="zh-TW" sz="3600" b="1" dirty="0">
                <a:latin typeface="SimSun" charset="-122"/>
                <a:ea typeface="SimSun" charset="-122"/>
                <a:cs typeface="SimSun" charset="-122"/>
              </a:rPr>
              <a:t>: </a:t>
            </a:r>
            <a:r>
              <a:rPr lang="zh-TW" altLang="en-US" sz="3600" b="1" dirty="0">
                <a:latin typeface="SimSun" charset="-122"/>
                <a:ea typeface="SimSun" charset="-122"/>
                <a:cs typeface="SimSun" charset="-122"/>
              </a:rPr>
              <a:t>次序</a:t>
            </a:r>
          </a:p>
          <a:p>
            <a:r>
              <a:rPr lang="zh-TW" altLang="en-US" sz="3600" b="1" dirty="0">
                <a:latin typeface="SimSun" charset="-122"/>
                <a:ea typeface="SimSun" charset="-122"/>
                <a:cs typeface="SimSun" charset="-122"/>
              </a:rPr>
              <a:t>同</a:t>
            </a:r>
            <a:r>
              <a:rPr lang="en-US" altLang="x-none" sz="3600" b="1" dirty="0">
                <a:latin typeface="SimSun" charset="-122"/>
                <a:ea typeface="SimSun" charset="-122"/>
                <a:cs typeface="SimSun" charset="-122"/>
              </a:rPr>
              <a:t>書</a:t>
            </a:r>
            <a:r>
              <a:rPr lang="zh-TW" altLang="en-US" sz="3600" b="1" dirty="0">
                <a:latin typeface="SimSun" charset="-122"/>
                <a:ea typeface="SimSun" charset="-122"/>
                <a:cs typeface="SimSun" charset="-122"/>
              </a:rPr>
              <a:t>卷不同章</a:t>
            </a:r>
            <a:r>
              <a:rPr lang="en-US" altLang="zh-TW" sz="3600" b="1" dirty="0">
                <a:latin typeface="SimSun" charset="-122"/>
                <a:ea typeface="SimSun" charset="-122"/>
                <a:cs typeface="SimSun" charset="-122"/>
              </a:rPr>
              <a:t>: </a:t>
            </a:r>
            <a:r>
              <a:rPr lang="zh-TW" altLang="en-US" sz="3600" b="1" dirty="0">
                <a:latin typeface="SimSun" charset="-122"/>
                <a:ea typeface="SimSun" charset="-122"/>
                <a:cs typeface="SimSun" charset="-122"/>
              </a:rPr>
              <a:t>羅</a:t>
            </a:r>
            <a:r>
              <a:rPr lang="en-US" altLang="zh-TW" sz="3600" b="1" dirty="0">
                <a:latin typeface="SimSun" charset="-122"/>
                <a:ea typeface="SimSun" charset="-122"/>
                <a:cs typeface="SimSun" charset="-122"/>
              </a:rPr>
              <a:t>5:10  </a:t>
            </a:r>
            <a:r>
              <a:rPr lang="zh-TW" altLang="en-US" sz="3600" b="1" dirty="0">
                <a:latin typeface="SimSun" charset="-122"/>
                <a:ea typeface="SimSun" charset="-122"/>
                <a:cs typeface="SimSun" charset="-122"/>
              </a:rPr>
              <a:t>和 </a:t>
            </a:r>
            <a:r>
              <a:rPr lang="en-US" altLang="zh-TW" sz="3600" b="1" dirty="0">
                <a:latin typeface="SimSun" charset="-122"/>
                <a:ea typeface="SimSun" charset="-122"/>
                <a:cs typeface="SimSun" charset="-122"/>
              </a:rPr>
              <a:t>13 :11“</a:t>
            </a:r>
            <a:r>
              <a:rPr lang="zh-TW" altLang="en-US" sz="3600" b="1" dirty="0">
                <a:latin typeface="SimSun" charset="-122"/>
                <a:ea typeface="SimSun" charset="-122"/>
                <a:cs typeface="SimSun" charset="-122"/>
              </a:rPr>
              <a:t>得救” 的意義</a:t>
            </a:r>
          </a:p>
          <a:p>
            <a:r>
              <a:rPr lang="zh-TW" altLang="en-US" sz="3600" b="1" dirty="0">
                <a:latin typeface="SimSun" charset="-122"/>
                <a:ea typeface="SimSun" charset="-122"/>
                <a:cs typeface="SimSun" charset="-122"/>
              </a:rPr>
              <a:t>同作者的不同</a:t>
            </a:r>
            <a:r>
              <a:rPr lang="en-US" altLang="x-none" sz="3600" b="1" dirty="0">
                <a:latin typeface="SimSun" charset="-122"/>
                <a:ea typeface="SimSun" charset="-122"/>
                <a:cs typeface="SimSun" charset="-122"/>
              </a:rPr>
              <a:t>書</a:t>
            </a:r>
            <a:r>
              <a:rPr lang="zh-TW" altLang="en-US" sz="3600" b="1" dirty="0">
                <a:latin typeface="SimSun" charset="-122"/>
                <a:ea typeface="SimSun" charset="-122"/>
                <a:cs typeface="SimSun" charset="-122"/>
              </a:rPr>
              <a:t>卷</a:t>
            </a:r>
            <a:r>
              <a:rPr lang="en-US" altLang="zh-TW" sz="3600" b="1" dirty="0">
                <a:latin typeface="SimSun" charset="-122"/>
                <a:ea typeface="SimSun" charset="-122"/>
                <a:cs typeface="SimSun" charset="-122"/>
              </a:rPr>
              <a:t>: </a:t>
            </a:r>
            <a:r>
              <a:rPr lang="zh-TW" altLang="en-US" sz="3600" b="1" dirty="0">
                <a:latin typeface="SimSun" charset="-122"/>
                <a:ea typeface="SimSun" charset="-122"/>
                <a:cs typeface="SimSun" charset="-122"/>
              </a:rPr>
              <a:t>創</a:t>
            </a:r>
            <a:r>
              <a:rPr lang="en-US" altLang="zh-TW" sz="3600" b="1" dirty="0">
                <a:latin typeface="SimSun" charset="-122"/>
                <a:ea typeface="SimSun" charset="-122"/>
                <a:cs typeface="SimSun" charset="-122"/>
              </a:rPr>
              <a:t>6:2 </a:t>
            </a:r>
            <a:r>
              <a:rPr lang="zh-TW" altLang="en-US" sz="3600" b="1" dirty="0">
                <a:latin typeface="SimSun" charset="-122"/>
                <a:ea typeface="SimSun" charset="-122"/>
                <a:cs typeface="SimSun" charset="-122"/>
              </a:rPr>
              <a:t>和申</a:t>
            </a:r>
            <a:r>
              <a:rPr lang="en-US" altLang="zh-TW" sz="3600" b="1" dirty="0">
                <a:latin typeface="SimSun" charset="-122"/>
                <a:ea typeface="SimSun" charset="-122"/>
                <a:cs typeface="SimSun" charset="-122"/>
              </a:rPr>
              <a:t>14:1-2 “</a:t>
            </a:r>
            <a:r>
              <a:rPr lang="zh-TW" altLang="en-US" sz="3600" b="1" dirty="0">
                <a:latin typeface="SimSun" charset="-122"/>
                <a:ea typeface="SimSun" charset="-122"/>
                <a:cs typeface="SimSun" charset="-122"/>
              </a:rPr>
              <a:t>神的兒子們” 的意義</a:t>
            </a:r>
          </a:p>
          <a:p>
            <a:r>
              <a:rPr lang="zh-TW" altLang="en-US" sz="3600" b="1" dirty="0">
                <a:latin typeface="SimSun" charset="-122"/>
                <a:ea typeface="SimSun" charset="-122"/>
                <a:cs typeface="SimSun" charset="-122"/>
              </a:rPr>
              <a:t>不同作者的不同</a:t>
            </a:r>
            <a:r>
              <a:rPr lang="en-US" altLang="x-none" sz="3600" b="1" dirty="0">
                <a:latin typeface="SimSun" charset="-122"/>
                <a:ea typeface="SimSun" charset="-122"/>
                <a:cs typeface="SimSun" charset="-122"/>
              </a:rPr>
              <a:t>書</a:t>
            </a:r>
            <a:r>
              <a:rPr lang="zh-TW" altLang="en-US" sz="3600" b="1" dirty="0">
                <a:latin typeface="SimSun" charset="-122"/>
                <a:ea typeface="SimSun" charset="-122"/>
                <a:cs typeface="SimSun" charset="-122"/>
              </a:rPr>
              <a:t>卷</a:t>
            </a:r>
            <a:r>
              <a:rPr lang="en-US" altLang="zh-TW" sz="3600" b="1" dirty="0">
                <a:latin typeface="SimSun" charset="-122"/>
                <a:ea typeface="SimSun" charset="-122"/>
                <a:cs typeface="SimSun" charset="-122"/>
              </a:rPr>
              <a:t>: </a:t>
            </a:r>
            <a:r>
              <a:rPr lang="zh-TW" altLang="en-US" sz="3600" b="1" dirty="0">
                <a:latin typeface="SimSun" charset="-122"/>
                <a:ea typeface="SimSun" charset="-122"/>
                <a:cs typeface="SimSun" charset="-122"/>
              </a:rPr>
              <a:t>彼前</a:t>
            </a:r>
            <a:r>
              <a:rPr lang="en-US" altLang="zh-TW" sz="3600" b="1" dirty="0">
                <a:latin typeface="SimSun" charset="-122"/>
                <a:ea typeface="SimSun" charset="-122"/>
                <a:cs typeface="SimSun" charset="-122"/>
              </a:rPr>
              <a:t>5:8</a:t>
            </a:r>
            <a:r>
              <a:rPr lang="zh-TW" altLang="en-US" sz="3600" b="1" dirty="0">
                <a:latin typeface="SimSun" charset="-122"/>
                <a:ea typeface="SimSun" charset="-122"/>
                <a:cs typeface="SimSun" charset="-122"/>
              </a:rPr>
              <a:t>和啟</a:t>
            </a:r>
            <a:r>
              <a:rPr lang="en-US" altLang="zh-TW" sz="3600" b="1" dirty="0">
                <a:latin typeface="SimSun" charset="-122"/>
                <a:ea typeface="SimSun" charset="-122"/>
                <a:cs typeface="SimSun" charset="-122"/>
              </a:rPr>
              <a:t>5:5 “</a:t>
            </a:r>
            <a:r>
              <a:rPr lang="zh-TW" altLang="en-US" sz="3600" b="1" dirty="0">
                <a:latin typeface="SimSun" charset="-122"/>
                <a:ea typeface="SimSun" charset="-122"/>
                <a:cs typeface="SimSun" charset="-122"/>
              </a:rPr>
              <a:t>獅子” 的意義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 sz="3600" b="1" dirty="0">
                <a:latin typeface="SimSun" charset="-122"/>
                <a:ea typeface="SimSun" charset="-122"/>
                <a:cs typeface="SimSun" charset="-122"/>
              </a:rPr>
              <a:t>全本圣經</a:t>
            </a:r>
            <a:r>
              <a:rPr lang="en-US" altLang="zh-TW" sz="3600" b="1" dirty="0">
                <a:latin typeface="SimSun" charset="-122"/>
                <a:ea typeface="SimSun" charset="-122"/>
                <a:cs typeface="SimSun" charset="-122"/>
              </a:rPr>
              <a:t>: </a:t>
            </a:r>
            <a:r>
              <a:rPr lang="zh-TW" altLang="en-US" sz="3600" b="1" dirty="0">
                <a:latin typeface="SimSun" charset="-122"/>
                <a:ea typeface="SimSun" charset="-122"/>
                <a:cs typeface="SimSun" charset="-122"/>
              </a:rPr>
              <a:t>十誡 </a:t>
            </a:r>
            <a:r>
              <a:rPr lang="en-US" altLang="zh-TW" sz="3600" b="1" dirty="0">
                <a:latin typeface="SimSun" charset="-122"/>
                <a:ea typeface="SimSun" charset="-122"/>
                <a:cs typeface="SimSun" charset="-122"/>
              </a:rPr>
              <a:t>(</a:t>
            </a:r>
            <a:r>
              <a:rPr lang="zh-TW" altLang="en-US" sz="3600" b="1" dirty="0">
                <a:latin typeface="SimSun" charset="-122"/>
                <a:ea typeface="SimSun" charset="-122"/>
                <a:cs typeface="SimSun" charset="-122"/>
              </a:rPr>
              <a:t>出</a:t>
            </a:r>
            <a:r>
              <a:rPr lang="en-US" altLang="zh-TW" sz="3600" b="1" dirty="0">
                <a:latin typeface="SimSun" charset="-122"/>
                <a:ea typeface="SimSun" charset="-122"/>
                <a:cs typeface="SimSun" charset="-122"/>
              </a:rPr>
              <a:t>20:3-17) </a:t>
            </a:r>
            <a:r>
              <a:rPr lang="zh-TW" altLang="en-US" sz="3600" b="1" dirty="0">
                <a:latin typeface="SimSun" charset="-122"/>
                <a:ea typeface="SimSun" charset="-122"/>
                <a:cs typeface="SimSun" charset="-122"/>
              </a:rPr>
              <a:t>和登山宝訓</a:t>
            </a:r>
            <a:r>
              <a:rPr lang="en-US" altLang="zh-TW" sz="3600" b="1" dirty="0">
                <a:latin typeface="SimSun" charset="-122"/>
                <a:ea typeface="SimSun" charset="-122"/>
                <a:cs typeface="SimSun" charset="-122"/>
              </a:rPr>
              <a:t>(</a:t>
            </a:r>
            <a:r>
              <a:rPr lang="zh-TW" altLang="en-US" sz="3600" b="1" dirty="0">
                <a:latin typeface="SimSun" charset="-122"/>
                <a:ea typeface="SimSun" charset="-122"/>
                <a:cs typeface="SimSun" charset="-122"/>
              </a:rPr>
              <a:t>太</a:t>
            </a:r>
            <a:r>
              <a:rPr lang="en-US" altLang="zh-TW" sz="3600" b="1" dirty="0">
                <a:latin typeface="SimSun" charset="-122"/>
                <a:ea typeface="SimSun" charset="-122"/>
                <a:cs typeface="SimSun" charset="-122"/>
              </a:rPr>
              <a:t>5:21-28)</a:t>
            </a:r>
            <a:endParaRPr lang="en-US" altLang="x-none" sz="3600" b="1" dirty="0">
              <a:latin typeface="SimSun" charset="-122"/>
              <a:ea typeface="SimSun" charset="-122"/>
              <a:cs typeface="SimSun" charset="-122"/>
            </a:endParaRPr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471092A-B349-48E0-A8F3-6478165D5626}" type="datetime1">
              <a:rPr lang="en-US" altLang="x-none" smtClean="0"/>
              <a:t>11/14/2017</a:t>
            </a:fld>
            <a:endParaRPr lang="en-US" altLang="x-none"/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zh-CN" altLang="en-US"/>
              <a:t>洛丽华人基督教会二</a:t>
            </a:r>
            <a:r>
              <a:rPr lang="en-US" altLang="zh-CN"/>
              <a:t>0</a:t>
            </a:r>
            <a:r>
              <a:rPr lang="zh-CN" altLang="en-US"/>
              <a:t>一七年冬成人主日學   潘柏滔</a:t>
            </a:r>
            <a:r>
              <a:rPr lang="en-US" altLang="zh-CN"/>
              <a:t>, </a:t>
            </a:r>
            <a:r>
              <a:rPr lang="zh-CN" altLang="en-US"/>
              <a:t>趙任君 </a:t>
            </a:r>
            <a:endParaRPr lang="en-US" altLang="x-none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F5A272A-317D-444C-9509-E501BD10A9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AF8EB4-7ECC-0F4F-905A-CACC2DCBF4FD}" type="slidenum">
              <a:rPr lang="en-US" altLang="zh-CN" smtClean="0"/>
              <a:pPr>
                <a:defRPr/>
              </a:pPr>
              <a:t>3</a:t>
            </a:fld>
            <a:endParaRPr lang="en-US" altLang="zh-CN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 descr="contex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3800" y="0"/>
            <a:ext cx="675481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Date Placeholder 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CA021C7-5B43-482D-B9A3-8D72D770C2BC}" type="datetime1">
              <a:rPr lang="en-US" altLang="x-none" smtClean="0"/>
              <a:t>11/14/2017</a:t>
            </a:fld>
            <a:endParaRPr lang="en-US" altLang="x-none"/>
          </a:p>
        </p:txBody>
      </p:sp>
      <p:sp>
        <p:nvSpPr>
          <p:cNvPr id="5124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zh-CN" altLang="en-US"/>
              <a:t>洛丽华人基督教会二</a:t>
            </a:r>
            <a:r>
              <a:rPr lang="en-US" altLang="zh-CN"/>
              <a:t>0</a:t>
            </a:r>
            <a:r>
              <a:rPr lang="zh-CN" altLang="en-US"/>
              <a:t>一七年冬成人主日學   潘柏滔</a:t>
            </a:r>
            <a:r>
              <a:rPr lang="en-US" altLang="zh-CN"/>
              <a:t>, </a:t>
            </a:r>
            <a:r>
              <a:rPr lang="zh-CN" altLang="en-US"/>
              <a:t>趙任君 </a:t>
            </a:r>
            <a:endParaRPr lang="en-US" altLang="x-none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A611CC7-F227-479C-98D1-F7A63BB80B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AF8EB4-7ECC-0F4F-905A-CACC2DCBF4FD}" type="slidenum">
              <a:rPr lang="en-US" altLang="zh-CN" smtClean="0"/>
              <a:pPr>
                <a:defRPr/>
              </a:pPr>
              <a:t>4</a:t>
            </a:fld>
            <a:endParaRPr lang="en-US" altLang="zh-CN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x-none" sz="5750" b="1" dirty="0">
                <a:latin typeface="SimSun" charset="-122"/>
                <a:ea typeface="SimSun" charset="-122"/>
                <a:cs typeface="SimSun" charset="-122"/>
              </a:rPr>
              <a:t>羅 5:10因為我們作仇敵的時候、且藉著　神兒子的死、得與　神和好、既已和好、就更要因他的生得救了。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x-none" sz="5750" b="1" dirty="0">
                <a:latin typeface="SimSun" charset="-122"/>
                <a:ea typeface="SimSun" charset="-122"/>
                <a:cs typeface="SimSun" charset="-122"/>
              </a:rPr>
              <a:t>羅 13:11再者、你們曉得現今就是該趁早睡醒的時候、因為我們得救、現今比初信的時候更近了。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br>
              <a:rPr lang="en-US" altLang="x-none" sz="5750" b="1" dirty="0">
                <a:latin typeface="SimSun" charset="-122"/>
                <a:ea typeface="SimSun" charset="-122"/>
                <a:cs typeface="SimSun" charset="-122"/>
              </a:rPr>
            </a:br>
            <a:r>
              <a:rPr lang="en-US" altLang="x-none" sz="5750" b="1" dirty="0">
                <a:latin typeface="SimSun" charset="-122"/>
                <a:ea typeface="SimSun" charset="-122"/>
                <a:cs typeface="SimSun" charset="-122"/>
              </a:rPr>
              <a:t>  </a:t>
            </a:r>
          </a:p>
        </p:txBody>
      </p:sp>
      <p:sp>
        <p:nvSpPr>
          <p:cNvPr id="6147" name="Date Placeholder 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09033F8-827F-4FAE-A859-DD1F25D96B87}" type="datetime1">
              <a:rPr lang="en-US" altLang="x-none" smtClean="0"/>
              <a:t>11/14/2017</a:t>
            </a:fld>
            <a:endParaRPr lang="en-US" altLang="x-none"/>
          </a:p>
        </p:txBody>
      </p:sp>
      <p:sp>
        <p:nvSpPr>
          <p:cNvPr id="614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492875"/>
            <a:ext cx="30861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zh-CN" altLang="en-US"/>
              <a:t>洛丽华人基督教会二</a:t>
            </a:r>
            <a:r>
              <a:rPr lang="en-US" altLang="zh-CN"/>
              <a:t>0</a:t>
            </a:r>
            <a:r>
              <a:rPr lang="zh-CN" altLang="en-US"/>
              <a:t>一七年冬成人主日學   潘柏滔</a:t>
            </a:r>
            <a:r>
              <a:rPr lang="en-US" altLang="zh-CN"/>
              <a:t>, </a:t>
            </a:r>
            <a:r>
              <a:rPr lang="zh-CN" altLang="en-US"/>
              <a:t>趙任君 </a:t>
            </a:r>
            <a:endParaRPr lang="en-US" altLang="x-none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E9A77DE-5CD3-4486-B4CE-06D398F792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AF8EB4-7ECC-0F4F-905A-CACC2DCBF4FD}" type="slidenum">
              <a:rPr lang="en-US" altLang="zh-CN" smtClean="0"/>
              <a:pPr>
                <a:defRPr/>
              </a:pPr>
              <a:t>5</a:t>
            </a:fld>
            <a:endParaRPr lang="en-US" altLang="zh-CN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248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x-none" sz="4800" b="1" dirty="0">
                <a:latin typeface="SimSun" charset="-122"/>
                <a:ea typeface="SimSun" charset="-122"/>
                <a:cs typeface="SimSun" charset="-122"/>
              </a:rPr>
              <a:t>彼前 5:8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x-none" sz="4800" b="1" dirty="0">
                <a:latin typeface="SimSun" charset="-122"/>
                <a:ea typeface="SimSun" charset="-122"/>
                <a:cs typeface="SimSun" charset="-122"/>
              </a:rPr>
              <a:t>  務要謹守、儆醒．因為你們的仇敵魔鬼、如同吼叫的獅子、遍地遊行、尋找可吞吃的人．</a:t>
            </a:r>
          </a:p>
          <a:p>
            <a:pPr eaLnBrk="1" hangingPunct="1">
              <a:lnSpc>
                <a:spcPct val="90000"/>
              </a:lnSpc>
            </a:pPr>
            <a:r>
              <a:rPr lang="en-US" altLang="x-none" sz="4800" b="1" dirty="0">
                <a:latin typeface="SimSun" charset="-122"/>
                <a:ea typeface="SimSun" charset="-122"/>
                <a:cs typeface="SimSun" charset="-122"/>
              </a:rPr>
              <a:t>啟 5:5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x-none" sz="4800" b="1" dirty="0">
                <a:latin typeface="SimSun" charset="-122"/>
                <a:ea typeface="SimSun" charset="-122"/>
                <a:cs typeface="SimSun" charset="-122"/>
              </a:rPr>
              <a:t>  長老中有一位對我說、不要哭．看哪、猶大支派中的獅子、大衛的根、他已得勝、能以展開那書卷、揭開那七印。 </a:t>
            </a:r>
            <a:br>
              <a:rPr lang="en-US" altLang="x-none" sz="4800" b="1" dirty="0">
                <a:latin typeface="SimSun" charset="-122"/>
                <a:ea typeface="SimSun" charset="-122"/>
                <a:cs typeface="SimSun" charset="-122"/>
              </a:rPr>
            </a:br>
            <a:r>
              <a:rPr lang="en-US" altLang="x-none" sz="4800" b="1" dirty="0">
                <a:latin typeface="SimSun" charset="-122"/>
                <a:ea typeface="SimSun" charset="-122"/>
                <a:cs typeface="SimSun" charset="-122"/>
              </a:rPr>
              <a:t>  </a:t>
            </a:r>
          </a:p>
        </p:txBody>
      </p:sp>
      <p:sp>
        <p:nvSpPr>
          <p:cNvPr id="7171" name="Date Placeholder 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18EF347-45E9-4B1C-8C17-B2EDC0F8CF9D}" type="datetime1">
              <a:rPr lang="en-US" altLang="x-none" smtClean="0"/>
              <a:t>11/14/2017</a:t>
            </a:fld>
            <a:endParaRPr lang="en-US" altLang="x-none"/>
          </a:p>
        </p:txBody>
      </p:sp>
      <p:sp>
        <p:nvSpPr>
          <p:cNvPr id="7172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zh-CN" altLang="en-US"/>
              <a:t>洛丽华人基督教会二</a:t>
            </a:r>
            <a:r>
              <a:rPr lang="en-US" altLang="zh-CN"/>
              <a:t>0</a:t>
            </a:r>
            <a:r>
              <a:rPr lang="zh-CN" altLang="en-US"/>
              <a:t>一七年冬成人主日學   潘柏滔</a:t>
            </a:r>
            <a:r>
              <a:rPr lang="en-US" altLang="zh-CN"/>
              <a:t>, </a:t>
            </a:r>
            <a:r>
              <a:rPr lang="zh-CN" altLang="en-US"/>
              <a:t>趙任君 </a:t>
            </a:r>
            <a:endParaRPr lang="en-US" altLang="x-none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0C785AD-85C3-4D9B-B2AB-7B173C8FFF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AF8EB4-7ECC-0F4F-905A-CACC2DCBF4FD}" type="slidenum">
              <a:rPr lang="en-US" altLang="zh-CN" smtClean="0"/>
              <a:pPr>
                <a:defRPr/>
              </a:pPr>
              <a:t>6</a:t>
            </a:fld>
            <a:endParaRPr lang="en-US" altLang="zh-CN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400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x-none" sz="5000" b="1" dirty="0">
                <a:latin typeface="SimSun" charset="-122"/>
                <a:ea typeface="SimSun" charset="-122"/>
                <a:cs typeface="SimSun" charset="-122"/>
              </a:rPr>
              <a:t>創 6:2　神的兒子們看見人的女子美貌、就隨意挑選、娶來為妻.</a:t>
            </a:r>
          </a:p>
          <a:p>
            <a:pPr eaLnBrk="1" hangingPunct="1">
              <a:buFontTx/>
              <a:buNone/>
            </a:pPr>
            <a:r>
              <a:rPr lang="en-US" altLang="x-none" sz="5000" b="1" dirty="0">
                <a:latin typeface="SimSun" charset="-122"/>
                <a:ea typeface="SimSun" charset="-122"/>
                <a:cs typeface="SimSun" charset="-122"/>
              </a:rPr>
              <a:t>申 14:1 你們是耶和華你們　</a:t>
            </a:r>
            <a:r>
              <a:rPr lang="en-US" altLang="x-none" sz="5000" b="1" dirty="0" err="1">
                <a:latin typeface="SimSun" charset="-122"/>
                <a:ea typeface="SimSun" charset="-122"/>
                <a:cs typeface="SimSun" charset="-122"/>
              </a:rPr>
              <a:t>神的兒女.不可為死人用刀劃身、也不可將額上剃光</a:t>
            </a:r>
            <a:r>
              <a:rPr lang="en-US" altLang="x-none" sz="5000" b="1" dirty="0">
                <a:latin typeface="SimSun" charset="-122"/>
                <a:ea typeface="SimSun" charset="-122"/>
                <a:cs typeface="SimSun" charset="-122"/>
              </a:rPr>
              <a:t>． </a:t>
            </a:r>
          </a:p>
          <a:p>
            <a:pPr eaLnBrk="1" hangingPunct="1">
              <a:buFontTx/>
              <a:buNone/>
            </a:pPr>
            <a:r>
              <a:rPr lang="en-US" altLang="x-none" sz="5000" b="1" dirty="0">
                <a:latin typeface="SimSun" charset="-122"/>
                <a:ea typeface="SimSun" charset="-122"/>
                <a:cs typeface="SimSun" charset="-122"/>
              </a:rPr>
              <a:t>14:2 因為你歸耶和華你　神為聖潔的民、耶和華從地上的萬民中、揀選你特作自己的子民. </a:t>
            </a:r>
            <a:br>
              <a:rPr lang="en-US" altLang="x-none" sz="5000" b="1" dirty="0">
                <a:latin typeface="SimSun" charset="-122"/>
                <a:ea typeface="SimSun" charset="-122"/>
                <a:cs typeface="SimSun" charset="-122"/>
              </a:rPr>
            </a:br>
            <a:endParaRPr lang="en-US" altLang="x-none" sz="5000" b="1" dirty="0">
              <a:latin typeface="SimSun" charset="-122"/>
              <a:ea typeface="SimSun" charset="-122"/>
              <a:cs typeface="SimSun" charset="-122"/>
            </a:endParaRPr>
          </a:p>
        </p:txBody>
      </p:sp>
      <p:sp>
        <p:nvSpPr>
          <p:cNvPr id="8195" name="Date Placeholder 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7BDB8C6-330F-4770-86B4-465FEFD25034}" type="datetime1">
              <a:rPr lang="en-US" altLang="x-none" smtClean="0"/>
              <a:t>11/14/2017</a:t>
            </a:fld>
            <a:endParaRPr lang="en-US" altLang="x-none"/>
          </a:p>
        </p:txBody>
      </p:sp>
      <p:sp>
        <p:nvSpPr>
          <p:cNvPr id="819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487614"/>
            <a:ext cx="30861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zh-CN" altLang="en-US" dirty="0"/>
              <a:t>洛丽华人基督教会二</a:t>
            </a:r>
            <a:r>
              <a:rPr lang="en-US" altLang="zh-CN" dirty="0"/>
              <a:t>0</a:t>
            </a:r>
            <a:r>
              <a:rPr lang="zh-CN" altLang="en-US" dirty="0"/>
              <a:t>一七年冬成人主日學   潘柏滔</a:t>
            </a:r>
            <a:r>
              <a:rPr lang="en-US" altLang="zh-CN" dirty="0"/>
              <a:t>, </a:t>
            </a:r>
            <a:r>
              <a:rPr lang="zh-CN" altLang="en-US" dirty="0"/>
              <a:t>趙任君 </a:t>
            </a:r>
            <a:endParaRPr lang="en-US" altLang="x-none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F951F25-1F1F-43DF-A644-957D13FBBB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AF8EB4-7ECC-0F4F-905A-CACC2DCBF4FD}" type="slidenum">
              <a:rPr lang="en-US" altLang="zh-CN" smtClean="0"/>
              <a:pPr>
                <a:defRPr/>
              </a:pPr>
              <a:t>7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356350"/>
          </a:xfrm>
        </p:spPr>
        <p:txBody>
          <a:bodyPr/>
          <a:lstStyle/>
          <a:p>
            <a:pPr eaLnBrk="1" hangingPunct="1">
              <a:lnSpc>
                <a:spcPct val="100000"/>
              </a:lnSpc>
              <a:buFontTx/>
              <a:buNone/>
            </a:pPr>
            <a:r>
              <a:rPr lang="en-US" altLang="x-none" sz="2700" b="1" dirty="0">
                <a:latin typeface="SimSun" charset="-122"/>
                <a:ea typeface="SimSun" charset="-122"/>
                <a:cs typeface="SimSun" charset="-122"/>
              </a:rPr>
              <a:t>出 20:3 </a:t>
            </a:r>
            <a:r>
              <a:rPr lang="en-US" altLang="x-none" sz="2700" b="1" dirty="0" err="1">
                <a:latin typeface="SimSun" charset="-122"/>
                <a:ea typeface="SimSun" charset="-122"/>
                <a:cs typeface="SimSun" charset="-122"/>
              </a:rPr>
              <a:t>除了我以外、你不可有別的神</a:t>
            </a:r>
            <a:r>
              <a:rPr lang="en-US" altLang="x-none" sz="2700" b="1" dirty="0">
                <a:latin typeface="SimSun" charset="-122"/>
                <a:ea typeface="SimSun" charset="-122"/>
                <a:cs typeface="SimSun" charset="-122"/>
              </a:rPr>
              <a:t>.</a:t>
            </a:r>
          </a:p>
          <a:p>
            <a:pPr eaLnBrk="1" hangingPunct="1">
              <a:lnSpc>
                <a:spcPct val="100000"/>
              </a:lnSpc>
              <a:buFontTx/>
              <a:buNone/>
            </a:pPr>
            <a:r>
              <a:rPr lang="en-US" altLang="x-none" sz="2700" b="1" dirty="0">
                <a:latin typeface="SimSun" charset="-122"/>
                <a:ea typeface="SimSun" charset="-122"/>
                <a:cs typeface="SimSun" charset="-122"/>
              </a:rPr>
              <a:t>20:4 </a:t>
            </a:r>
            <a:r>
              <a:rPr lang="en-US" altLang="x-none" sz="2700" b="1" dirty="0" err="1">
                <a:latin typeface="SimSun" charset="-122"/>
                <a:ea typeface="SimSun" charset="-122"/>
                <a:cs typeface="SimSun" charset="-122"/>
              </a:rPr>
              <a:t>不可為自己雕刻偶像、也不可作甚麼形像、彷彿上天、下地、和地底下、水中的百物</a:t>
            </a:r>
            <a:r>
              <a:rPr lang="en-US" altLang="x-none" sz="2700" b="1" dirty="0">
                <a:latin typeface="SimSun" charset="-122"/>
                <a:ea typeface="SimSun" charset="-122"/>
                <a:cs typeface="SimSun" charset="-122"/>
              </a:rPr>
              <a:t>．</a:t>
            </a:r>
          </a:p>
          <a:p>
            <a:pPr eaLnBrk="1" hangingPunct="1">
              <a:lnSpc>
                <a:spcPct val="100000"/>
              </a:lnSpc>
              <a:buFontTx/>
              <a:buNone/>
            </a:pPr>
            <a:r>
              <a:rPr lang="en-US" altLang="x-none" sz="2700" b="1" dirty="0">
                <a:latin typeface="SimSun" charset="-122"/>
                <a:ea typeface="SimSun" charset="-122"/>
                <a:cs typeface="SimSun" charset="-122"/>
              </a:rPr>
              <a:t>20:5 不可跪拜那些像、也不可事奉他、因為我耶和華你的　神是忌邪的　神、恨我的、我必追討他的罪、自父及子、直到三四代． </a:t>
            </a:r>
          </a:p>
          <a:p>
            <a:pPr eaLnBrk="1" hangingPunct="1">
              <a:lnSpc>
                <a:spcPct val="100000"/>
              </a:lnSpc>
              <a:buFontTx/>
              <a:buNone/>
            </a:pPr>
            <a:r>
              <a:rPr lang="en-US" altLang="x-none" sz="2700" b="1" dirty="0">
                <a:latin typeface="SimSun" charset="-122"/>
                <a:ea typeface="SimSun" charset="-122"/>
                <a:cs typeface="SimSun" charset="-122"/>
              </a:rPr>
              <a:t>20:6 </a:t>
            </a:r>
            <a:r>
              <a:rPr lang="en-US" altLang="x-none" sz="2700" b="1" dirty="0" err="1">
                <a:latin typeface="SimSun" charset="-122"/>
                <a:ea typeface="SimSun" charset="-122"/>
                <a:cs typeface="SimSun" charset="-122"/>
              </a:rPr>
              <a:t>愛我守我誡命的,我必向他們發慈愛,直到千代</a:t>
            </a:r>
            <a:r>
              <a:rPr lang="en-US" altLang="x-none" sz="2700" b="1" dirty="0">
                <a:latin typeface="SimSun" charset="-122"/>
                <a:ea typeface="SimSun" charset="-122"/>
                <a:cs typeface="SimSun" charset="-122"/>
              </a:rPr>
              <a:t>.</a:t>
            </a:r>
          </a:p>
          <a:p>
            <a:pPr eaLnBrk="1" hangingPunct="1">
              <a:lnSpc>
                <a:spcPct val="100000"/>
              </a:lnSpc>
              <a:buFontTx/>
              <a:buNone/>
            </a:pPr>
            <a:r>
              <a:rPr lang="en-US" altLang="x-none" sz="2700" b="1" dirty="0">
                <a:latin typeface="SimSun" charset="-122"/>
                <a:ea typeface="SimSun" charset="-122"/>
                <a:cs typeface="SimSun" charset="-122"/>
              </a:rPr>
              <a:t>20:7 不可妄稱耶和華你　</a:t>
            </a:r>
            <a:r>
              <a:rPr lang="en-US" altLang="x-none" sz="2700" b="1" dirty="0" err="1">
                <a:latin typeface="SimSun" charset="-122"/>
                <a:ea typeface="SimSun" charset="-122"/>
                <a:cs typeface="SimSun" charset="-122"/>
              </a:rPr>
              <a:t>神的名,因為妄稱耶和華名的,耶和華必不以他為無罪</a:t>
            </a:r>
            <a:r>
              <a:rPr lang="en-US" altLang="x-none" sz="2700" b="1" dirty="0">
                <a:latin typeface="SimSun" charset="-122"/>
                <a:ea typeface="SimSun" charset="-122"/>
                <a:cs typeface="SimSun" charset="-122"/>
              </a:rPr>
              <a:t>. </a:t>
            </a:r>
          </a:p>
          <a:p>
            <a:pPr eaLnBrk="1" hangingPunct="1">
              <a:lnSpc>
                <a:spcPct val="100000"/>
              </a:lnSpc>
              <a:buFontTx/>
              <a:buNone/>
            </a:pPr>
            <a:r>
              <a:rPr lang="en-US" altLang="x-none" sz="2700" b="1" dirty="0">
                <a:latin typeface="SimSun" charset="-122"/>
                <a:ea typeface="SimSun" charset="-122"/>
                <a:cs typeface="SimSun" charset="-122"/>
              </a:rPr>
              <a:t>20:8 </a:t>
            </a:r>
            <a:r>
              <a:rPr lang="en-US" altLang="x-none" sz="2700" b="1" dirty="0" err="1">
                <a:latin typeface="SimSun" charset="-122"/>
                <a:ea typeface="SimSun" charset="-122"/>
                <a:cs typeface="SimSun" charset="-122"/>
              </a:rPr>
              <a:t>當記念安息日,守為聖日</a:t>
            </a:r>
            <a:r>
              <a:rPr lang="en-US" altLang="x-none" sz="2700" b="1" dirty="0">
                <a:latin typeface="SimSun" charset="-122"/>
                <a:ea typeface="SimSun" charset="-122"/>
                <a:cs typeface="SimSun" charset="-122"/>
              </a:rPr>
              <a:t>. </a:t>
            </a:r>
          </a:p>
          <a:p>
            <a:pPr eaLnBrk="1" hangingPunct="1">
              <a:lnSpc>
                <a:spcPct val="100000"/>
              </a:lnSpc>
              <a:buFontTx/>
              <a:buNone/>
            </a:pPr>
            <a:r>
              <a:rPr lang="en-US" altLang="x-none" sz="2700" b="1" dirty="0">
                <a:latin typeface="SimSun" charset="-122"/>
                <a:ea typeface="SimSun" charset="-122"/>
                <a:cs typeface="SimSun" charset="-122"/>
              </a:rPr>
              <a:t>20:9 六日要勞碌作你一切的工． </a:t>
            </a:r>
          </a:p>
          <a:p>
            <a:pPr eaLnBrk="1" hangingPunct="1">
              <a:lnSpc>
                <a:spcPct val="100000"/>
              </a:lnSpc>
              <a:buFontTx/>
              <a:buNone/>
            </a:pPr>
            <a:r>
              <a:rPr lang="en-US" altLang="x-none" sz="2700" b="1" dirty="0">
                <a:latin typeface="SimSun" charset="-122"/>
                <a:ea typeface="SimSun" charset="-122"/>
                <a:cs typeface="SimSun" charset="-122"/>
              </a:rPr>
              <a:t>20:10 但第七日是向耶和華你　</a:t>
            </a:r>
            <a:r>
              <a:rPr lang="en-US" altLang="x-none" sz="2700" b="1" dirty="0" err="1">
                <a:latin typeface="SimSun" charset="-122"/>
                <a:ea typeface="SimSun" charset="-122"/>
                <a:cs typeface="SimSun" charset="-122"/>
              </a:rPr>
              <a:t>神當守的安息日．這一日你和你的兒女,僕婢,牲畜,並你城裏寄居的客旅,無論何工都不可作</a:t>
            </a:r>
            <a:r>
              <a:rPr lang="en-US" altLang="x-none" sz="2700" b="1" dirty="0">
                <a:latin typeface="SimSun" charset="-122"/>
                <a:ea typeface="SimSun" charset="-122"/>
                <a:cs typeface="SimSun" charset="-122"/>
              </a:rPr>
              <a:t>． </a:t>
            </a:r>
            <a:br>
              <a:rPr lang="en-US" altLang="x-none" sz="2700" b="1" dirty="0">
                <a:latin typeface="SimSun" charset="-122"/>
                <a:ea typeface="SimSun" charset="-122"/>
                <a:cs typeface="SimSun" charset="-122"/>
              </a:rPr>
            </a:br>
            <a:endParaRPr lang="en-US" altLang="x-none" sz="2700" b="1" dirty="0">
              <a:latin typeface="SimSun" charset="-122"/>
              <a:ea typeface="SimSun" charset="-122"/>
              <a:cs typeface="SimSun" charset="-122"/>
            </a:endParaRPr>
          </a:p>
        </p:txBody>
      </p:sp>
      <p:sp>
        <p:nvSpPr>
          <p:cNvPr id="9219" name="Date Placeholder 4"/>
          <p:cNvSpPr>
            <a:spLocks noGrp="1"/>
          </p:cNvSpPr>
          <p:nvPr>
            <p:ph type="dt" sz="quarter" idx="10"/>
          </p:nvPr>
        </p:nvSpPr>
        <p:spPr>
          <a:xfrm>
            <a:off x="2000250" y="6356349"/>
            <a:ext cx="20574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BBE40FF-27A1-4284-83A2-183E1E8B015D}" type="datetime1">
              <a:rPr lang="en-US" altLang="x-none" smtClean="0"/>
              <a:t>11/14/2017</a:t>
            </a:fld>
            <a:endParaRPr lang="en-US" altLang="x-none" dirty="0"/>
          </a:p>
        </p:txBody>
      </p:sp>
      <p:sp>
        <p:nvSpPr>
          <p:cNvPr id="9220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zh-CN" altLang="en-US"/>
              <a:t>洛丽华人基督教会二</a:t>
            </a:r>
            <a:r>
              <a:rPr lang="en-US" altLang="zh-CN"/>
              <a:t>0</a:t>
            </a:r>
            <a:r>
              <a:rPr lang="zh-CN" altLang="en-US"/>
              <a:t>一七年冬成人主日學   潘柏滔</a:t>
            </a:r>
            <a:r>
              <a:rPr lang="en-US" altLang="zh-CN"/>
              <a:t>, </a:t>
            </a:r>
            <a:r>
              <a:rPr lang="zh-CN" altLang="en-US"/>
              <a:t>趙任君 </a:t>
            </a:r>
            <a:endParaRPr lang="en-US" altLang="x-non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64FC4E-B888-49EC-AA32-4A8CFBB1CD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AF8EB4-7ECC-0F4F-905A-CACC2DCBF4FD}" type="slidenum">
              <a:rPr lang="en-US" altLang="zh-CN" smtClean="0"/>
              <a:pPr>
                <a:defRPr/>
              </a:pPr>
              <a:t>8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18411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5943600"/>
          </a:xfrm>
        </p:spPr>
        <p:txBody>
          <a:bodyPr/>
          <a:lstStyle/>
          <a:p>
            <a:pPr eaLnBrk="1" hangingPunct="1">
              <a:lnSpc>
                <a:spcPct val="100000"/>
              </a:lnSpc>
              <a:buFontTx/>
              <a:buNone/>
            </a:pPr>
            <a:r>
              <a:rPr lang="en-US" altLang="x-none" sz="3400" b="1" dirty="0">
                <a:latin typeface="SimSun" charset="-122"/>
                <a:ea typeface="SimSun" charset="-122"/>
                <a:cs typeface="SimSun" charset="-122"/>
              </a:rPr>
              <a:t>20:11 因為六日之內、耶和華造天、地、海、和其中的萬物、第七日便安息．所以耶和華賜福與安息日、定為聖日。 </a:t>
            </a:r>
          </a:p>
          <a:p>
            <a:pPr eaLnBrk="1" hangingPunct="1">
              <a:lnSpc>
                <a:spcPct val="100000"/>
              </a:lnSpc>
              <a:buFontTx/>
              <a:buNone/>
            </a:pPr>
            <a:r>
              <a:rPr lang="en-US" altLang="x-none" sz="3400" b="1" dirty="0">
                <a:latin typeface="SimSun" charset="-122"/>
                <a:ea typeface="SimSun" charset="-122"/>
                <a:cs typeface="SimSun" charset="-122"/>
              </a:rPr>
              <a:t>20:12 當孝敬父母、使你的日子在耶和華你　神所賜你的地上、得以長久。 </a:t>
            </a:r>
          </a:p>
          <a:p>
            <a:pPr eaLnBrk="1" hangingPunct="1">
              <a:lnSpc>
                <a:spcPct val="100000"/>
              </a:lnSpc>
              <a:buFontTx/>
              <a:buNone/>
            </a:pPr>
            <a:r>
              <a:rPr lang="en-US" altLang="x-none" sz="3400" b="1" dirty="0">
                <a:latin typeface="SimSun" charset="-122"/>
                <a:ea typeface="SimSun" charset="-122"/>
                <a:cs typeface="SimSun" charset="-122"/>
              </a:rPr>
              <a:t>20:13 不可殺人。 </a:t>
            </a:r>
          </a:p>
          <a:p>
            <a:pPr eaLnBrk="1" hangingPunct="1">
              <a:lnSpc>
                <a:spcPct val="100000"/>
              </a:lnSpc>
              <a:buFontTx/>
              <a:buNone/>
            </a:pPr>
            <a:r>
              <a:rPr lang="en-US" altLang="x-none" sz="3400" b="1" dirty="0">
                <a:latin typeface="SimSun" charset="-122"/>
                <a:ea typeface="SimSun" charset="-122"/>
                <a:cs typeface="SimSun" charset="-122"/>
              </a:rPr>
              <a:t>20:14 不可姦淫。 </a:t>
            </a:r>
          </a:p>
          <a:p>
            <a:pPr eaLnBrk="1" hangingPunct="1">
              <a:lnSpc>
                <a:spcPct val="100000"/>
              </a:lnSpc>
              <a:buFontTx/>
              <a:buNone/>
            </a:pPr>
            <a:r>
              <a:rPr lang="en-US" altLang="x-none" sz="3400" b="1" dirty="0">
                <a:latin typeface="SimSun" charset="-122"/>
                <a:ea typeface="SimSun" charset="-122"/>
                <a:cs typeface="SimSun" charset="-122"/>
              </a:rPr>
              <a:t>20:15 不可偷盜。 </a:t>
            </a:r>
          </a:p>
          <a:p>
            <a:pPr eaLnBrk="1" hangingPunct="1">
              <a:lnSpc>
                <a:spcPct val="100000"/>
              </a:lnSpc>
              <a:buFontTx/>
              <a:buNone/>
            </a:pPr>
            <a:r>
              <a:rPr lang="en-US" altLang="x-none" sz="3400" b="1" dirty="0">
                <a:latin typeface="SimSun" charset="-122"/>
                <a:ea typeface="SimSun" charset="-122"/>
                <a:cs typeface="SimSun" charset="-122"/>
              </a:rPr>
              <a:t>20:16 不可作假見證陷害人。 </a:t>
            </a:r>
          </a:p>
          <a:p>
            <a:pPr eaLnBrk="1" hangingPunct="1">
              <a:lnSpc>
                <a:spcPct val="100000"/>
              </a:lnSpc>
              <a:buFontTx/>
              <a:buNone/>
            </a:pPr>
            <a:r>
              <a:rPr lang="en-US" altLang="x-none" sz="3400" b="1" dirty="0">
                <a:latin typeface="SimSun" charset="-122"/>
                <a:ea typeface="SimSun" charset="-122"/>
                <a:cs typeface="SimSun" charset="-122"/>
              </a:rPr>
              <a:t>20:17 不可貪戀人的房屋、也不可貪戀人的妻子、僕婢、牛驢、並他一切所有的。 </a:t>
            </a:r>
            <a:br>
              <a:rPr lang="en-US" altLang="x-none" sz="3400" b="1" dirty="0">
                <a:latin typeface="SimSun" charset="-122"/>
                <a:ea typeface="SimSun" charset="-122"/>
                <a:cs typeface="SimSun" charset="-122"/>
              </a:rPr>
            </a:br>
            <a:endParaRPr lang="en-US" altLang="x-none" sz="3400" b="1" dirty="0">
              <a:latin typeface="SimSun" charset="-122"/>
              <a:ea typeface="SimSun" charset="-122"/>
              <a:cs typeface="SimSun" charset="-122"/>
            </a:endParaRPr>
          </a:p>
        </p:txBody>
      </p:sp>
      <p:sp>
        <p:nvSpPr>
          <p:cNvPr id="9219" name="Date Placeholder 4"/>
          <p:cNvSpPr>
            <a:spLocks noGrp="1"/>
          </p:cNvSpPr>
          <p:nvPr>
            <p:ph type="dt" sz="quarter" idx="10"/>
          </p:nvPr>
        </p:nvSpPr>
        <p:spPr>
          <a:xfrm>
            <a:off x="628650" y="6447981"/>
            <a:ext cx="20574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84B90EF-235F-4B92-A026-C8B6398F8A94}" type="datetime1">
              <a:rPr lang="en-US" altLang="x-none" smtClean="0"/>
              <a:t>11/14/2017</a:t>
            </a:fld>
            <a:endParaRPr lang="en-US" altLang="x-none" dirty="0"/>
          </a:p>
        </p:txBody>
      </p:sp>
      <p:sp>
        <p:nvSpPr>
          <p:cNvPr id="922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507207"/>
            <a:ext cx="30861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zh-CN" altLang="en-US" dirty="0"/>
              <a:t>洛丽华人基督教会二</a:t>
            </a:r>
            <a:r>
              <a:rPr lang="en-US" altLang="zh-CN" dirty="0"/>
              <a:t>0</a:t>
            </a:r>
            <a:r>
              <a:rPr lang="zh-CN" altLang="en-US" dirty="0"/>
              <a:t>一七年冬成人主日學   潘柏滔</a:t>
            </a:r>
            <a:r>
              <a:rPr lang="en-US" altLang="zh-CN" dirty="0"/>
              <a:t>, </a:t>
            </a:r>
            <a:r>
              <a:rPr lang="zh-CN" altLang="en-US" dirty="0"/>
              <a:t>趙任君 </a:t>
            </a:r>
            <a:endParaRPr lang="en-US" altLang="x-none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557D90E-C0C4-41E7-9899-FB8E331FB8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AF8EB4-7ECC-0F4F-905A-CACC2DCBF4FD}" type="slidenum">
              <a:rPr lang="en-US" altLang="zh-CN" smtClean="0"/>
              <a:pPr>
                <a:defRPr/>
              </a:pPr>
              <a:t>9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build="p" bldLvl="5"/>
    </p:bldLst>
  </p:timing>
</p:sld>
</file>

<file path=ppt/theme/theme1.xml><?xml version="1.0" encoding="utf-8"?>
<a:theme xmlns:a="http://schemas.openxmlformats.org/drawingml/2006/main" name="第一課revelation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第一課revelation" id="{634EAA6D-2026-BD4B-90EB-5DEA5C57B055}" vid="{F99D0F0C-A2BE-A543-AEF8-E2DA6FA214A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第一課revelation</Template>
  <TotalTime>131</TotalTime>
  <Words>1086</Words>
  <Application>Microsoft Office PowerPoint</Application>
  <PresentationFormat>On-screen Show (4:3)</PresentationFormat>
  <Paragraphs>121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DengXian</vt:lpstr>
      <vt:lpstr>MS PGothic</vt:lpstr>
      <vt:lpstr>新細明體</vt:lpstr>
      <vt:lpstr>SimSun</vt:lpstr>
      <vt:lpstr>Arial</vt:lpstr>
      <vt:lpstr>Calibri</vt:lpstr>
      <vt:lpstr>Calibri Light</vt:lpstr>
      <vt:lpstr>第一課revelation</vt:lpstr>
      <vt:lpstr>䛊经, 解經与查經課程簡介</vt:lpstr>
      <vt:lpstr> 第三課: 解釋原則（1）: 上下文 </vt:lpstr>
      <vt:lpstr>第三課: 解釋原則（1）: 上下文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实習:腓2:12是否教我們靠行为得救?</vt:lpstr>
      <vt:lpstr>实習:homework約一2:12-14 約翰說話對象有幾類?  &lt;小子們&gt;指誰?&lt; 父老&gt;與&lt;少年人&gt;又指誰? 為什么他要如此分類? 是依年紀分類嗎?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䛊经, 解經与查經課程簡介</dc:title>
  <dc:creator>Pattle Pun</dc:creator>
  <cp:lastModifiedBy>Pattle Pun</cp:lastModifiedBy>
  <cp:revision>21</cp:revision>
  <dcterms:created xsi:type="dcterms:W3CDTF">2017-11-08T20:19:08Z</dcterms:created>
  <dcterms:modified xsi:type="dcterms:W3CDTF">2017-11-14T23:29:26Z</dcterms:modified>
</cp:coreProperties>
</file>