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94" r:id="rId3"/>
    <p:sldId id="268" r:id="rId4"/>
    <p:sldId id="267" r:id="rId5"/>
    <p:sldId id="286" r:id="rId6"/>
    <p:sldId id="281" r:id="rId7"/>
    <p:sldId id="288" r:id="rId8"/>
    <p:sldId id="275" r:id="rId9"/>
    <p:sldId id="276" r:id="rId10"/>
    <p:sldId id="270" r:id="rId11"/>
    <p:sldId id="264" r:id="rId12"/>
    <p:sldId id="285" r:id="rId13"/>
    <p:sldId id="303" r:id="rId14"/>
    <p:sldId id="301" r:id="rId15"/>
    <p:sldId id="302" r:id="rId16"/>
    <p:sldId id="266" r:id="rId17"/>
    <p:sldId id="280" r:id="rId18"/>
    <p:sldId id="274" r:id="rId19"/>
    <p:sldId id="289" r:id="rId20"/>
    <p:sldId id="291" r:id="rId21"/>
    <p:sldId id="279" r:id="rId22"/>
    <p:sldId id="282" r:id="rId23"/>
    <p:sldId id="269" r:id="rId24"/>
    <p:sldId id="271" r:id="rId25"/>
    <p:sldId id="262" r:id="rId26"/>
    <p:sldId id="263" r:id="rId27"/>
    <p:sldId id="265" r:id="rId28"/>
    <p:sldId id="278" r:id="rId29"/>
    <p:sldId id="273" r:id="rId30"/>
    <p:sldId id="260" r:id="rId31"/>
    <p:sldId id="261" r:id="rId32"/>
    <p:sldId id="272" r:id="rId33"/>
    <p:sldId id="259" r:id="rId34"/>
    <p:sldId id="287" r:id="rId35"/>
    <p:sldId id="258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A84942D-776A-41A0-87AC-7D8570F97886}" type="datetimeFigureOut">
              <a:rPr lang="en-US" smtClean="0"/>
              <a:t>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8A30E29-7C87-486F-9EBD-00D7EF36DEF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imgres?imgurl=http://hksdachurch.org/Gospel/GospelImages/TheHolyPlaceAndTheMostHolyPlace.jpg&amp;imgrefurl=http://hksdachurch.org/Gospel/Mission3.htm&amp;h=242&amp;w=630&amp;tbnid=HQtflqS8Stit-M:&amp;zoom=1&amp;docid=3UKoAdKDzX1rvM&amp;hl=zh-TW&amp;ei=RejPVKDGDIyngwSigYOwDw&amp;tbm=isch&amp;ved=0CEwQMygiMC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imgres?imgurl=http://pic.pimg.tw/godbless/c55970e9bef840b03799a331fb86b202.jpg&amp;imgrefurl=http://godbless.pixnet.net/blog/post/25880930-%E5%87%BA%E5%9F%83%E5%8F%8A%E8%A8%98-27-28%E7%AB%A0&amp;h=264&amp;w=320&amp;tbnid=If3I401jLpWL6M:&amp;zoom=1&amp;docid=de1zuFozNu9riM&amp;hl=zh-TW&amp;ei=BunPVNPcKoq5ggTW3oOoBw&amp;tbm=isch&amp;ved=0CE0QMyhFMEU4Z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1600200"/>
          </a:xfrm>
        </p:spPr>
        <p:txBody>
          <a:bodyPr/>
          <a:lstStyle/>
          <a:p>
            <a:pPr algn="ctr"/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一年</a:t>
            </a:r>
            <a:r>
              <a:rPr lang="zh-CN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讀完聖經 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- 2015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5562600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洛麗華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人基督教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  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2015</a:t>
            </a:r>
            <a:endParaRPr lang="en-US" sz="28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514600"/>
            <a:ext cx="64008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 algn="ctr">
              <a:buNone/>
            </a:pPr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第六週</a:t>
            </a:r>
            <a:endParaRPr lang="en-US" altLang="zh-CN" sz="32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8580" indent="0" algn="ctr">
              <a:buNone/>
            </a:pPr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出埃及記，利未記</a:t>
            </a:r>
            <a:endParaRPr lang="en-US" altLang="zh-CN" sz="32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8580" indent="0" algn="ctr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會幕建造</a:t>
            </a:r>
            <a:endParaRPr lang="en-US" altLang="zh-CN" sz="32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05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外院：</a:t>
            </a:r>
            <a:r>
              <a:rPr lang="zh-TW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銅</a:t>
            </a: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祭壇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院內獻燔祭</a:t>
            </a:r>
            <a:r>
              <a:rPr lang="zh-TW" altLang="en-US" sz="2800" dirty="0"/>
              <a:t/>
            </a:r>
            <a:br>
              <a:rPr lang="zh-TW" altLang="en-US" sz="2800" dirty="0"/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92676"/>
            <a:ext cx="6990674" cy="47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9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外院：</a:t>
            </a:r>
            <a:r>
              <a:rPr lang="zh-TW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銅</a:t>
            </a: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祭壇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1-8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1-7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629400" cy="424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6083885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銅祭壇是皂莢木包銅。內有銅網，四個角落有突出的角，邊上有銅環。用皂莢木包銅為壇做杠子，穿在壇兩邊的環內，用以抬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壇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5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在但的邱壇，考古仿造的祭壇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37855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抓住祭壇的角，神的拯救</a:t>
            </a: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列王紀上</a:t>
            </a:r>
            <a:r>
              <a:rPr lang="en-US" altLang="zh-TW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2:28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押雖然沒有歸從押沙龍，卻歸從了亞多尼雅。他聽見這風聲，就逃到耶和華的帳幕，抓住祭壇的角。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42334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在別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巴，考古仿造的祭壇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900333" cy="5175250"/>
          </a:xfrm>
        </p:spPr>
      </p:pic>
    </p:spTree>
    <p:extLst>
      <p:ext uri="{BB962C8B-B14F-4D97-AF65-F5344CB8AC3E}">
        <p14:creationId xmlns:p14="http://schemas.microsoft.com/office/powerpoint/2010/main" val="15696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外院：洗</a:t>
            </a: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濯</a:t>
            </a:r>
            <a:r>
              <a:rPr lang="zh-TW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盆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17-21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621131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6096000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越過祭壇是洗滌盆。用銅作的。祭司進入會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zh-CN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壇前供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職，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獻祭前必須用水洗手洗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腳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免得死亡。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7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zh-CN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的門柱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9-19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9-20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5" y="3362831"/>
            <a:ext cx="5108016" cy="326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94027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聖所：</a:t>
            </a:r>
            <a:r>
              <a:rPr lang="zh-TW" altLang="en-US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門簾</a:t>
            </a:r>
            <a:r>
              <a:rPr lang="en-US" altLang="zh-TW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15-30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完成：出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36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20-34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943600"/>
            <a:ext cx="6858000" cy="6248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聖所與外院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</a:t>
            </a:r>
            <a:r>
              <a:rPr lang="zh-CN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門簾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隔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開。內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</a:t>
            </a:r>
            <a:r>
              <a:rPr lang="zh-CN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金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燈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台，陳設餅桌，香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壇</a:t>
            </a:r>
            <a:r>
              <a:rPr lang="zh-CN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438400"/>
            <a:ext cx="5218953" cy="333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48" y="1698348"/>
            <a:ext cx="4780402" cy="32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91400" y="2667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762000"/>
          </a:xfrm>
        </p:spPr>
        <p:txBody>
          <a:bodyPr/>
          <a:lstStyle/>
          <a:p>
            <a:pPr algn="ctr"/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</a:t>
            </a: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所及至聖所之罩棚</a:t>
            </a:r>
            <a:r>
              <a:rPr lang="zh-TW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724" y="2819820"/>
            <a:ext cx="7772400" cy="4572000"/>
          </a:xfrm>
        </p:spPr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9" y="2484060"/>
            <a:ext cx="72961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44792" y="391840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公羊皮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1955" y="37337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海狗皮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7524" y="430119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9144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會幕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右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邊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長方形建築物。</a:t>
            </a: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45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呎</a:t>
            </a: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x15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呎</a:t>
            </a: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x15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呎</a:t>
            </a: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(H)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由</a:t>
            </a: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48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片包金的皂莢木組成。外有四層罩棚：細麻，山羊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毛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染色公羊皮，海狗皮。門簾掛在五根柱子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藍色紫色朱紅色和白色細麻做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4633019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山羊</a:t>
            </a:r>
            <a:r>
              <a:rPr lang="zh-CN" altLang="en-US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毛</a:t>
            </a:r>
            <a:endParaRPr lang="en-US" altLang="zh-CN" b="1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罩棚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152400"/>
            <a:ext cx="7772400" cy="15240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乃曠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野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皂莢木</a:t>
            </a:r>
            <a:endParaRPr 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7" y="1447800"/>
            <a:ext cx="6849533" cy="5137150"/>
          </a:xfrm>
        </p:spPr>
      </p:pic>
    </p:spTree>
    <p:extLst>
      <p:ext uri="{BB962C8B-B14F-4D97-AF65-F5344CB8AC3E}">
        <p14:creationId xmlns:p14="http://schemas.microsoft.com/office/powerpoint/2010/main" val="35101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拿撒勒文化村</a:t>
            </a:r>
            <a:r>
              <a:rPr lang="en-US" altLang="zh-TW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藍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色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紫色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朱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紅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色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白色細麻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7746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幕（</a:t>
            </a:r>
            <a:r>
              <a:rPr lang="zh-CN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四個</a:t>
            </a:r>
            <a:r>
              <a:rPr lang="zh-TW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罩棚</a:t>
            </a:r>
            <a:r>
              <a:rPr lang="zh-CN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-US" altLang="zh-TW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1-14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8-19</a:t>
            </a:r>
            <a:b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98" y="1745942"/>
            <a:ext cx="4931696" cy="315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7" y="3002132"/>
            <a:ext cx="5226663" cy="334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236220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/>
              <a:t>用</a:t>
            </a:r>
            <a:r>
              <a:rPr lang="zh-TW" altLang="en-US" sz="2400" dirty="0"/>
              <a:t>十幅幔子做帳幕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4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zh-CN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幕板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15-30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20-34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5791200" cy="395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8532"/>
            <a:ext cx="4971954" cy="317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2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</a:t>
            </a:r>
            <a:r>
              <a:rPr lang="zh-TW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648200"/>
            <a:ext cx="7772400" cy="167640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頭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一層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叫聖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所，裡面有金燈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臺，陳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設餅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桌</a:t>
            </a:r>
            <a:r>
              <a:rPr lang="zh-CN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金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香爐（爐：或譯壇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）。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第二層幔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</a:t>
            </a:r>
            <a:r>
              <a:rPr lang="zh-CN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後，叫至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聖所，裡面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有約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櫃，櫃裡有盛嗎哪的金罐和亞倫發過芽的杖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CN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塊約版； 櫃上面有榮耀基路伯的影罩著施恩（施恩：原文是蔽罪）座。 </a:t>
            </a:r>
            <a:r>
              <a:rPr lang="en-US" altLang="zh-TW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希伯來書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9:2-5 </a:t>
            </a:r>
            <a:r>
              <a:rPr lang="en-US" altLang="zh-TW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 descr="https://encrypted-tbn3.gstatic.com/images?q=tbn:ANd9GcTU6Ko5peOS95mpcyU98kGaVyLjDYq5I9dPKK096JZjdmv2uwqgAQ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3152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8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金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壇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金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燈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設餅桌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24" y="1676400"/>
            <a:ext cx="7034924" cy="480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聖所：陳設餅桌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23-30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10-6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11784"/>
            <a:ext cx="7086600" cy="453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3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聖所：金燈台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31-40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17-24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66" y="1784350"/>
            <a:ext cx="412646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6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聖所：金香壇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1-10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25-28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6420627" cy="410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5945741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出埃及記</a:t>
            </a:r>
            <a:r>
              <a:rPr lang="en-US" altLang="zh-TW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30:6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把壇放在法櫃前的幔子外，對著法櫃上的施恩座，就是我要與你相會的地方。</a:t>
            </a:r>
            <a:endParaRPr 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82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至聖所：</a:t>
            </a:r>
            <a:r>
              <a:rPr lang="zh-TW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幔子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31-37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完成：出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35-38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55357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5930205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聖所與至聖所由繡基路伯的幔子隔開。內有約櫃，其上帶著兩片展翅的基路伯遮住精金的施恩座。</a:t>
            </a:r>
            <a:endParaRPr 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62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至聖所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7391400" cy="500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152400"/>
            <a:ext cx="7772400" cy="15240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會幕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位於長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方形的庭院。</a:t>
            </a:r>
            <a:r>
              <a:rPr 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105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呎 </a:t>
            </a:r>
            <a:r>
              <a:rPr 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 75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呎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31" y="1784350"/>
            <a:ext cx="67583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至聖所：約櫃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10-16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1-5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467600" cy="47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8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至聖所：施恩座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17-22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37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6-9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86" y="1905000"/>
            <a:ext cx="703019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1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en-US" altLang="zh-CN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至聖所：約櫃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櫃內之物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467600" cy="47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祭司聖衣。內袍，外袍 與胸牌。</a:t>
            </a:r>
            <a:endParaRPr lang="en-US" dirty="0"/>
          </a:p>
        </p:txBody>
      </p:sp>
      <p:pic>
        <p:nvPicPr>
          <p:cNvPr id="5" name="Content Placeholder 4" descr="https://encrypted-tbn0.gstatic.com/images?q=tbn:ANd9GcSJ4zEqwIurGE8Vc9auqC1ZhRtgp0t9WlNOtOvmhh8Xa-Ze98vi0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48006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84960"/>
            <a:ext cx="330215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1295400"/>
            <a:ext cx="3886200" cy="13716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1-43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endParaRPr lang="en-US" altLang="zh-CN" sz="28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完成：出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39</a:t>
            </a:r>
            <a:r>
              <a:rPr lang="zh-CN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1-31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73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Content Placeholder 4" descr="http://www.baojiayin.com/media/catalog/product/cache/1/image/0b0d5d74ab52f9702c080fa72d560f2d/4/7/4707-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65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0" y="152400"/>
            <a:ext cx="7467600" cy="18288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indent="457200"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TW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 </a:t>
            </a:r>
            <a:r>
              <a:rPr lang="en-US" altLang="zh-TW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(Tabernacle)</a:t>
            </a:r>
            <a:r>
              <a:rPr lang="en-US" altLang="zh-CN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</a:t>
            </a:r>
            <a:r>
              <a:rPr lang="en-US" altLang="zh-TW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40:33-34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</a:t>
            </a:r>
            <a:r>
              <a:rPr lang="en-US" altLang="zh-TW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在帳幕和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壇的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四圍立了院帷，把院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子的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門簾掛上。這樣，摩西就完了工。當時，雲彩遮蓋會幕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，耶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和華的榮光就充滿了帳幕。 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Content Placeholder 6" descr="http://www.jidujiao.com/zhuanti/xinyangbaoku/Books/NTM_FirmFoundations/images/C0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057400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3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52400"/>
            <a:ext cx="7848600" cy="22860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indent="457200"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帳幕 </a:t>
            </a:r>
            <a:r>
              <a:rPr lang="en-US" altLang="zh-TW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(Tabernacle</a:t>
            </a:r>
            <a:r>
              <a:rPr lang="en-US" altLang="zh-TW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</a:t>
            </a:r>
            <a:r>
              <a:rPr lang="en-US" altLang="zh-TW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25:8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又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當為我造聖所，使我可以住在他們中間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457200"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約翰福音</a:t>
            </a:r>
            <a:r>
              <a:rPr lang="en-US" altLang="zh-TW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1:14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道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成了肉身，住在我們中間</a:t>
            </a: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TW" sz="28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457200"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充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充滿滿地有恩典有真理。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15" y="2438400"/>
            <a:ext cx="6350969" cy="42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7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</a:t>
            </a:r>
            <a:r>
              <a:rPr lang="zh-TW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Content Placeholder 3" descr="https://encrypted-tbn0.gstatic.com/images?q=tbn:ANd9GcQDKRQTgrMZnDZdprA9vIYwK6hY5XvTl6-gY9j4bZjdoD8rpNAQJ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685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58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0480"/>
            <a:ext cx="67583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5178"/>
            <a:ext cx="7086600" cy="1654375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indent="457200" algn="ctr">
              <a:spcBef>
                <a:spcPts val="0"/>
              </a:spcBef>
            </a:pPr>
            <a:r>
              <a:rPr lang="zh-TW" altLang="en-US" sz="3600" b="1" u="sng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</a:t>
            </a:r>
            <a:r>
              <a:rPr lang="zh-TW" altLang="en-US" sz="3600" b="1" u="sng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endParaRPr lang="en-US" altLang="zh-TW" sz="3600" b="1" u="sng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457200" algn="ctr">
              <a:spcBef>
                <a:spcPts val="0"/>
              </a:spcBef>
            </a:pPr>
            <a:r>
              <a:rPr lang="zh-TW" altLang="en-US" sz="24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</a:t>
            </a:r>
            <a:r>
              <a:rPr lang="en-US" altLang="zh-TW" sz="24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39:32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</a:t>
            </a:r>
            <a:r>
              <a:rPr lang="zh-TW" altLang="en-US" sz="24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幕，就是會</a:t>
            </a:r>
            <a:r>
              <a:rPr lang="zh-TW" altLang="en-US" sz="24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endParaRPr lang="en-US" altLang="zh-TW" sz="2400" dirty="0" smtClean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457200" algn="ctr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the tabernacle of </a:t>
            </a: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tent of </a:t>
            </a:r>
            <a:r>
              <a:rPr lang="en-US" sz="2400" dirty="0" smtClean="0">
                <a:solidFill>
                  <a:schemeClr val="bg1"/>
                </a:solidFill>
              </a:rPr>
              <a:t>meeting</a:t>
            </a:r>
            <a:endParaRPr 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760" y="47244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外院是</a:t>
            </a:r>
            <a:r>
              <a:rPr 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60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根柱子圍繞用細麻布圍起來。柱子是皂莢木包銀，安置在帶卯銅座上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。入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口以幔子為門。最近入口處的是銅祭壇，祭司在這為百姓獻祭。銅祭壇是皂莢木包銅。內有銅網，四個角落有突出的角，邊上有銅環。用皂莢木包銅為壇做杠子，穿在壇兩邊的環內，用以抬壇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。越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過祭壇是洗滌盆。用銅作的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祭司進入會幕</a:t>
            </a:r>
            <a:r>
              <a:rPr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壇前供職，獻祭前必須用水洗手洗</a:t>
            </a:r>
            <a:r>
              <a:rPr lang="zh-TW" altLang="en-US" sz="2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腳。 </a:t>
            </a:r>
            <a:endParaRPr 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0" y="1447800"/>
            <a:ext cx="2329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</a:t>
            </a:r>
            <a:r>
              <a:rPr lang="zh-TW" altLang="en-US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幕</a:t>
            </a:r>
            <a:r>
              <a:rPr lang="zh-CN" altLang="en-US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TW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Tabernacle</a:t>
            </a:r>
            <a:r>
              <a:rPr lang="zh-CN" altLang="en-US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b="1" u="sng" dirty="0"/>
          </a:p>
        </p:txBody>
      </p:sp>
      <p:sp>
        <p:nvSpPr>
          <p:cNvPr id="5" name="Rectangle 4"/>
          <p:cNvSpPr/>
          <p:nvPr/>
        </p:nvSpPr>
        <p:spPr>
          <a:xfrm>
            <a:off x="2667000" y="25908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u="sng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indent="457200" algn="ctr">
              <a:lnSpc>
                <a:spcPct val="150000"/>
              </a:lnSpc>
              <a:spcBef>
                <a:spcPts val="0"/>
              </a:spcBef>
            </a:pP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外院：</a:t>
            </a:r>
            <a:r>
              <a:rPr lang="zh-CN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柱</a:t>
            </a: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指示：出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9-19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  完成：出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9-20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09294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60" y="2209800"/>
            <a:ext cx="4780402" cy="32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5860" y="5638800"/>
            <a:ext cx="4965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外院是</a:t>
            </a: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60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根柱子圍繞用細麻布圍起來。柱子是皂莢木包銀，安置在帶卯銅座上。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91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皂莢木</a:t>
            </a:r>
            <a:endParaRPr lang="en-US" sz="2800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3962400" cy="29679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43200"/>
            <a:ext cx="4343400" cy="31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/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門人與門簾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077200" cy="546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5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524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外院：</a:t>
            </a:r>
            <a:r>
              <a:rPr lang="zh-TW" altLang="en-US" sz="36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銅</a:t>
            </a: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祭壇</a:t>
            </a:r>
            <a: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獻燔祭宰殺祭物</a:t>
            </a:r>
            <a:r>
              <a:rPr lang="zh-TW" altLang="en-US" sz="2800" dirty="0"/>
              <a:t/>
            </a:r>
            <a:br>
              <a:rPr lang="zh-TW" altLang="en-US" sz="2800" dirty="0"/>
            </a:br>
            <a:r>
              <a:rPr lang="zh-TW" altLang="en-US" sz="2800" dirty="0"/>
              <a:t/>
            </a:r>
            <a:br>
              <a:rPr lang="zh-TW" altLang="en-US" sz="2800" dirty="0"/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72961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13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382</TotalTime>
  <Words>926</Words>
  <Application>Microsoft Office PowerPoint</Application>
  <PresentationFormat>On-screen Show (4:3)</PresentationFormat>
  <Paragraphs>62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Metro</vt:lpstr>
      <vt:lpstr>一年讀完聖經 - 2015</vt:lpstr>
      <vt:lpstr>PowerPoint Presentation</vt:lpstr>
      <vt:lpstr>PowerPoint Presentation</vt:lpstr>
      <vt:lpstr>會幕</vt:lpstr>
      <vt:lpstr>PowerPoint Presentation</vt:lpstr>
      <vt:lpstr>外院：柱子 指示：出27：9-19；  完成：出38：9-20</vt:lpstr>
      <vt:lpstr>皂莢木</vt:lpstr>
      <vt:lpstr>守門人與門簾 </vt:lpstr>
      <vt:lpstr>外院：銅祭壇 獻燔祭宰殺祭物  </vt:lpstr>
      <vt:lpstr>外院：銅祭壇 院內獻燔祭 </vt:lpstr>
      <vt:lpstr>外院：銅祭壇 指示：出27：1-8；  完成：出38：1-7</vt:lpstr>
      <vt:lpstr>PowerPoint Presentation</vt:lpstr>
      <vt:lpstr>在但的邱壇，考古仿造的祭壇</vt:lpstr>
      <vt:lpstr>抓住祭壇的角，神的拯救 列王紀上2:28 ，約押雖然沒有歸從押沙龍，卻歸從了亞多尼雅。他聽見這風聲，就逃到耶和華的帳幕，抓住祭壇的角。</vt:lpstr>
      <vt:lpstr>在別是巴，考古仿造的祭壇</vt:lpstr>
      <vt:lpstr>外院：洗濯盆 指示：出30：17-21；  完成：出38：8</vt:lpstr>
      <vt:lpstr>帳幕的門柱 指示：出27：9-19；  完成：出38：9-20</vt:lpstr>
      <vt:lpstr>帳幕-聖所：門簾 指示：出26：15-30；  完成：出36：20-34 </vt:lpstr>
      <vt:lpstr>帳幕-聖所及至聖所之罩棚等 </vt:lpstr>
      <vt:lpstr>拿撒勒文化村 藍色、紫色、朱紅色、和白色細麻</vt:lpstr>
      <vt:lpstr>帳幕（四個罩棚） 指示：出26：1-14；  完成：出36：8-19 </vt:lpstr>
      <vt:lpstr>帳幕幕板 指示：出26：15-30；  完成：出36：20-34</vt:lpstr>
      <vt:lpstr>會幕</vt:lpstr>
      <vt:lpstr>帳幕-聖所 金香壇、金燈台、陳設餅桌</vt:lpstr>
      <vt:lpstr>帳幕-聖所：陳設餅桌 指示：出25：23-30；完成：出37：10-6</vt:lpstr>
      <vt:lpstr>帳幕-聖所：金燈台 指示：出25：31-40；完成：出37：17-24</vt:lpstr>
      <vt:lpstr>帳幕-聖所：金香壇 指示：出30：1-10；完成：出37：25-28</vt:lpstr>
      <vt:lpstr>帳幕-至聖所：幔子 指示：出26：31-37；  完成：出36：35-38</vt:lpstr>
      <vt:lpstr>帳幕-至聖所 </vt:lpstr>
      <vt:lpstr>帳幕-至聖所：約櫃 指示：出25：10-16；完成：出37：1-5</vt:lpstr>
      <vt:lpstr>帳幕-至聖所：施恩座 指示：出25：17-22；完成：出37：6-9</vt:lpstr>
      <vt:lpstr>帳幕-至聖所：約櫃 約櫃內之物</vt:lpstr>
      <vt:lpstr>祭司聖衣。內袍，外袍 與胸牌。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</dc:creator>
  <cp:lastModifiedBy>Elin</cp:lastModifiedBy>
  <cp:revision>66</cp:revision>
  <dcterms:created xsi:type="dcterms:W3CDTF">2015-02-02T21:35:08Z</dcterms:created>
  <dcterms:modified xsi:type="dcterms:W3CDTF">2015-02-10T03:07:51Z</dcterms:modified>
</cp:coreProperties>
</file>